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13"/>
  </p:notesMasterIdLst>
  <p:sldIdLst>
    <p:sldId id="274" r:id="rId4"/>
    <p:sldId id="273" r:id="rId5"/>
    <p:sldId id="276" r:id="rId6"/>
    <p:sldId id="277" r:id="rId7"/>
    <p:sldId id="278" r:id="rId8"/>
    <p:sldId id="279" r:id="rId9"/>
    <p:sldId id="280" r:id="rId10"/>
    <p:sldId id="281" r:id="rId11"/>
    <p:sldId id="282" r:id="rId1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9" d="100"/>
          <a:sy n="49" d="100"/>
        </p:scale>
        <p:origin x="42" y="8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C940A8-228E-42F9-A45A-78A4E415DAD6}" type="datetimeFigureOut">
              <a:rPr lang="nl-NL" smtClean="0"/>
              <a:t>31-12-2016</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C1BC7C-CC16-49E6-B0D3-AF134E5F90B7}" type="slidenum">
              <a:rPr lang="nl-NL" smtClean="0"/>
              <a:t>‹nr.›</a:t>
            </a:fld>
            <a:endParaRPr lang="nl-NL"/>
          </a:p>
        </p:txBody>
      </p:sp>
    </p:spTree>
    <p:extLst>
      <p:ext uri="{BB962C8B-B14F-4D97-AF65-F5344CB8AC3E}">
        <p14:creationId xmlns:p14="http://schemas.microsoft.com/office/powerpoint/2010/main" val="2379474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a:t>
            </a:fld>
            <a:endParaRPr lang="nl-NL"/>
          </a:p>
        </p:txBody>
      </p:sp>
    </p:spTree>
    <p:extLst>
      <p:ext uri="{BB962C8B-B14F-4D97-AF65-F5344CB8AC3E}">
        <p14:creationId xmlns:p14="http://schemas.microsoft.com/office/powerpoint/2010/main" val="459228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2</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a:t>
            </a:fld>
            <a:endParaRPr lang="nl-NL"/>
          </a:p>
        </p:txBody>
      </p:sp>
    </p:spTree>
    <p:extLst>
      <p:ext uri="{BB962C8B-B14F-4D97-AF65-F5344CB8AC3E}">
        <p14:creationId xmlns:p14="http://schemas.microsoft.com/office/powerpoint/2010/main" val="1634197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3</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3</a:t>
            </a:fld>
            <a:endParaRPr lang="nl-NL"/>
          </a:p>
        </p:txBody>
      </p:sp>
    </p:spTree>
    <p:extLst>
      <p:ext uri="{BB962C8B-B14F-4D97-AF65-F5344CB8AC3E}">
        <p14:creationId xmlns:p14="http://schemas.microsoft.com/office/powerpoint/2010/main" val="1796839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4</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4</a:t>
            </a:fld>
            <a:endParaRPr lang="nl-NL"/>
          </a:p>
        </p:txBody>
      </p:sp>
    </p:spTree>
    <p:extLst>
      <p:ext uri="{BB962C8B-B14F-4D97-AF65-F5344CB8AC3E}">
        <p14:creationId xmlns:p14="http://schemas.microsoft.com/office/powerpoint/2010/main" val="4077723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5</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5</a:t>
            </a:fld>
            <a:endParaRPr lang="nl-NL"/>
          </a:p>
        </p:txBody>
      </p:sp>
    </p:spTree>
    <p:extLst>
      <p:ext uri="{BB962C8B-B14F-4D97-AF65-F5344CB8AC3E}">
        <p14:creationId xmlns:p14="http://schemas.microsoft.com/office/powerpoint/2010/main" val="489215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6</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6</a:t>
            </a:fld>
            <a:endParaRPr lang="nl-NL"/>
          </a:p>
        </p:txBody>
      </p:sp>
    </p:spTree>
    <p:extLst>
      <p:ext uri="{BB962C8B-B14F-4D97-AF65-F5344CB8AC3E}">
        <p14:creationId xmlns:p14="http://schemas.microsoft.com/office/powerpoint/2010/main" val="3261151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7</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7</a:t>
            </a:fld>
            <a:endParaRPr lang="nl-NL"/>
          </a:p>
        </p:txBody>
      </p:sp>
    </p:spTree>
    <p:extLst>
      <p:ext uri="{BB962C8B-B14F-4D97-AF65-F5344CB8AC3E}">
        <p14:creationId xmlns:p14="http://schemas.microsoft.com/office/powerpoint/2010/main" val="1869300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8</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8</a:t>
            </a:fld>
            <a:endParaRPr lang="nl-NL"/>
          </a:p>
        </p:txBody>
      </p:sp>
    </p:spTree>
    <p:extLst>
      <p:ext uri="{BB962C8B-B14F-4D97-AF65-F5344CB8AC3E}">
        <p14:creationId xmlns:p14="http://schemas.microsoft.com/office/powerpoint/2010/main" val="670380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9</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9</a:t>
            </a:fld>
            <a:endParaRPr lang="nl-NL"/>
          </a:p>
        </p:txBody>
      </p:sp>
    </p:spTree>
    <p:extLst>
      <p:ext uri="{BB962C8B-B14F-4D97-AF65-F5344CB8AC3E}">
        <p14:creationId xmlns:p14="http://schemas.microsoft.com/office/powerpoint/2010/main" val="3065689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31-12-2016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31-12-2016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31-12-2016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en-US"/>
          </a:p>
        </p:txBody>
      </p:sp>
      <p:sp>
        <p:nvSpPr>
          <p:cNvPr id="4" name="Tijdelijke aanduiding voor datum 3"/>
          <p:cNvSpPr>
            <a:spLocks noGrp="1"/>
          </p:cNvSpPr>
          <p:nvPr>
            <p:ph type="dt" sz="half" idx="10"/>
          </p:nvPr>
        </p:nvSpPr>
        <p:spPr/>
        <p:txBody>
          <a:bodyPr/>
          <a:lstStyle>
            <a:lvl1pPr>
              <a:defRPr/>
            </a:lvl1pPr>
          </a:lstStyle>
          <a:p>
            <a:pPr>
              <a:defRPr/>
            </a:pPr>
            <a:fld id="{1A91D090-15EE-4434-A4FA-2F7059409DF1}" type="datetimeFigureOut">
              <a:rPr lang="nl-NL">
                <a:solidFill>
                  <a:prstClr val="black">
                    <a:tint val="75000"/>
                  </a:prstClr>
                </a:solidFill>
              </a:rPr>
              <a:pPr>
                <a:defRPr/>
              </a:pPr>
              <a:t>31-12-2016</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DDA18A6B-2B8C-47DE-B8EA-0924C524A954}"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613254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16B1B5A-3018-4764-A900-89B79CB705CA}" type="datetimeFigureOut">
              <a:rPr lang="nl-NL">
                <a:solidFill>
                  <a:prstClr val="black">
                    <a:tint val="75000"/>
                  </a:prstClr>
                </a:solidFill>
              </a:rPr>
              <a:pPr>
                <a:defRPr/>
              </a:pPr>
              <a:t>31-12-2016</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F8F2D783-BB8C-4A5E-846D-6126C103C3F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456216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B8FBBAE2-831B-4EA5-940C-A21D1C37BF8A}" type="datetimeFigureOut">
              <a:rPr lang="nl-NL">
                <a:solidFill>
                  <a:prstClr val="black">
                    <a:tint val="75000"/>
                  </a:prstClr>
                </a:solidFill>
              </a:rPr>
              <a:pPr>
                <a:defRPr/>
              </a:pPr>
              <a:t>31-12-2016</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633836E8-1049-480B-B9EA-FC12BBF393CA}"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075424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3"/>
          <p:cNvSpPr>
            <a:spLocks noGrp="1"/>
          </p:cNvSpPr>
          <p:nvPr>
            <p:ph type="dt" sz="half" idx="10"/>
          </p:nvPr>
        </p:nvSpPr>
        <p:spPr/>
        <p:txBody>
          <a:bodyPr/>
          <a:lstStyle>
            <a:lvl1pPr>
              <a:defRPr/>
            </a:lvl1pPr>
          </a:lstStyle>
          <a:p>
            <a:pPr>
              <a:defRPr/>
            </a:pPr>
            <a:fld id="{65B88A08-8DB4-431B-836D-6BAF93DEF76D}" type="datetimeFigureOut">
              <a:rPr lang="nl-NL">
                <a:solidFill>
                  <a:prstClr val="black">
                    <a:tint val="75000"/>
                  </a:prstClr>
                </a:solidFill>
              </a:rPr>
              <a:pPr>
                <a:defRPr/>
              </a:pPr>
              <a:t>31-12-2016</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4C96B95A-4CC6-4D0D-A2B1-C94CE7DE7C4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684043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3"/>
          <p:cNvSpPr>
            <a:spLocks noGrp="1"/>
          </p:cNvSpPr>
          <p:nvPr>
            <p:ph type="dt" sz="half" idx="10"/>
          </p:nvPr>
        </p:nvSpPr>
        <p:spPr/>
        <p:txBody>
          <a:bodyPr/>
          <a:lstStyle>
            <a:lvl1pPr>
              <a:defRPr/>
            </a:lvl1pPr>
          </a:lstStyle>
          <a:p>
            <a:pPr>
              <a:defRPr/>
            </a:pPr>
            <a:fld id="{FF2E0806-4A5D-4C9A-AF09-11BC64A6F9A8}" type="datetimeFigureOut">
              <a:rPr lang="nl-NL">
                <a:solidFill>
                  <a:prstClr val="black">
                    <a:tint val="75000"/>
                  </a:prstClr>
                </a:solidFill>
              </a:rPr>
              <a:pPr>
                <a:defRPr/>
              </a:pPr>
              <a:t>31-12-2016</a:t>
            </a:fld>
            <a:endParaRPr lang="en-US">
              <a:solidFill>
                <a:prstClr val="black">
                  <a:tint val="75000"/>
                </a:prstClr>
              </a:solidFill>
            </a:endParaRPr>
          </a:p>
        </p:txBody>
      </p:sp>
      <p:sp>
        <p:nvSpPr>
          <p:cNvPr id="8"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Tijdelijke aanduiding voor dianummer 5"/>
          <p:cNvSpPr>
            <a:spLocks noGrp="1"/>
          </p:cNvSpPr>
          <p:nvPr>
            <p:ph type="sldNum" sz="quarter" idx="12"/>
          </p:nvPr>
        </p:nvSpPr>
        <p:spPr/>
        <p:txBody>
          <a:bodyPr/>
          <a:lstStyle>
            <a:lvl1pPr>
              <a:defRPr/>
            </a:lvl1pPr>
          </a:lstStyle>
          <a:p>
            <a:pPr>
              <a:defRPr/>
            </a:pPr>
            <a:fld id="{5DE03A52-E805-4410-A95F-A81C08808BD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55540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atum 3"/>
          <p:cNvSpPr>
            <a:spLocks noGrp="1"/>
          </p:cNvSpPr>
          <p:nvPr>
            <p:ph type="dt" sz="half" idx="10"/>
          </p:nvPr>
        </p:nvSpPr>
        <p:spPr/>
        <p:txBody>
          <a:bodyPr/>
          <a:lstStyle>
            <a:lvl1pPr>
              <a:defRPr/>
            </a:lvl1pPr>
          </a:lstStyle>
          <a:p>
            <a:pPr>
              <a:defRPr/>
            </a:pPr>
            <a:fld id="{3431ECD1-F7B1-463F-B819-9C007031CC94}" type="datetimeFigureOut">
              <a:rPr lang="nl-NL">
                <a:solidFill>
                  <a:prstClr val="black">
                    <a:tint val="75000"/>
                  </a:prstClr>
                </a:solidFill>
              </a:rPr>
              <a:pPr>
                <a:defRPr/>
              </a:pPr>
              <a:t>31-12-2016</a:t>
            </a:fld>
            <a:endParaRPr lang="en-US">
              <a:solidFill>
                <a:prstClr val="black">
                  <a:tint val="75000"/>
                </a:prstClr>
              </a:solidFill>
            </a:endParaRPr>
          </a:p>
        </p:txBody>
      </p:sp>
      <p:sp>
        <p:nvSpPr>
          <p:cNvPr id="4"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Tijdelijke aanduiding voor dianummer 5"/>
          <p:cNvSpPr>
            <a:spLocks noGrp="1"/>
          </p:cNvSpPr>
          <p:nvPr>
            <p:ph type="sldNum" sz="quarter" idx="12"/>
          </p:nvPr>
        </p:nvSpPr>
        <p:spPr/>
        <p:txBody>
          <a:bodyPr/>
          <a:lstStyle>
            <a:lvl1pPr>
              <a:defRPr/>
            </a:lvl1pPr>
          </a:lstStyle>
          <a:p>
            <a:pPr>
              <a:defRPr/>
            </a:pPr>
            <a:fld id="{A886123E-DD62-4CA7-9322-5FEC0D971480}"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445181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5338DD8B-4E74-4343-ADDF-3612686D2C6B}" type="datetimeFigureOut">
              <a:rPr lang="nl-NL">
                <a:solidFill>
                  <a:prstClr val="black">
                    <a:tint val="75000"/>
                  </a:prstClr>
                </a:solidFill>
              </a:rPr>
              <a:pPr>
                <a:defRPr/>
              </a:pPr>
              <a:t>31-12-2016</a:t>
            </a:fld>
            <a:endParaRPr lang="en-US">
              <a:solidFill>
                <a:prstClr val="black">
                  <a:tint val="75000"/>
                </a:prstClr>
              </a:solidFill>
            </a:endParaRPr>
          </a:p>
        </p:txBody>
      </p:sp>
      <p:sp>
        <p:nvSpPr>
          <p:cNvPr id="3"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Tijdelijke aanduiding voor dianummer 5"/>
          <p:cNvSpPr>
            <a:spLocks noGrp="1"/>
          </p:cNvSpPr>
          <p:nvPr>
            <p:ph type="sldNum" sz="quarter" idx="12"/>
          </p:nvPr>
        </p:nvSpPr>
        <p:spPr/>
        <p:txBody>
          <a:bodyPr/>
          <a:lstStyle>
            <a:lvl1pPr>
              <a:defRPr/>
            </a:lvl1pPr>
          </a:lstStyle>
          <a:p>
            <a:pPr>
              <a:defRPr/>
            </a:pPr>
            <a:fld id="{A436C52F-A6CD-4925-BFFD-2A2414DF1CE2}"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79826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A3FA525A-7835-4D37-9575-6EE171C8684D}" type="datetimeFigureOut">
              <a:rPr lang="nl-NL">
                <a:solidFill>
                  <a:prstClr val="black">
                    <a:tint val="75000"/>
                  </a:prstClr>
                </a:solidFill>
              </a:rPr>
              <a:pPr>
                <a:defRPr/>
              </a:pPr>
              <a:t>31-12-2016</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8A1E3B14-D2BF-491B-8739-C2B3CDEFD7B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679303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31-12-2016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B875171-292D-410F-AD00-36F2613A23E6}" type="datetimeFigureOut">
              <a:rPr lang="nl-NL">
                <a:solidFill>
                  <a:prstClr val="black">
                    <a:tint val="75000"/>
                  </a:prstClr>
                </a:solidFill>
              </a:rPr>
              <a:pPr>
                <a:defRPr/>
              </a:pPr>
              <a:t>31-12-2016</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5D45FED5-84D4-4E7E-80EA-EB660F2FDEE7}"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093386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C42AF0D-DF86-408D-8B94-A02F654BFE43}" type="datetimeFigureOut">
              <a:rPr lang="nl-NL">
                <a:solidFill>
                  <a:prstClr val="black">
                    <a:tint val="75000"/>
                  </a:prstClr>
                </a:solidFill>
              </a:rPr>
              <a:pPr>
                <a:defRPr/>
              </a:pPr>
              <a:t>31-12-2016</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F793141-8A23-4107-B108-C2AFD3D3888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273782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06CA4679-B3FA-4CEB-9BFC-A55D9F4D8146}" type="datetimeFigureOut">
              <a:rPr lang="nl-NL">
                <a:solidFill>
                  <a:prstClr val="black">
                    <a:tint val="75000"/>
                  </a:prstClr>
                </a:solidFill>
              </a:rPr>
              <a:pPr>
                <a:defRPr/>
              </a:pPr>
              <a:t>31-12-2016</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092CDB9-74CF-45BF-9E14-67470C2F8EA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903758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en-US"/>
          </a:p>
        </p:txBody>
      </p:sp>
      <p:sp>
        <p:nvSpPr>
          <p:cNvPr id="4" name="Tijdelijke aanduiding voor datum 3"/>
          <p:cNvSpPr>
            <a:spLocks noGrp="1"/>
          </p:cNvSpPr>
          <p:nvPr>
            <p:ph type="dt" sz="half" idx="10"/>
          </p:nvPr>
        </p:nvSpPr>
        <p:spPr/>
        <p:txBody>
          <a:bodyPr/>
          <a:lstStyle>
            <a:lvl1pPr>
              <a:defRPr/>
            </a:lvl1pPr>
          </a:lstStyle>
          <a:p>
            <a:pPr>
              <a:defRPr/>
            </a:pPr>
            <a:fld id="{1A91D090-15EE-4434-A4FA-2F7059409DF1}" type="datetimeFigureOut">
              <a:rPr lang="nl-NL">
                <a:solidFill>
                  <a:prstClr val="black">
                    <a:tint val="75000"/>
                  </a:prstClr>
                </a:solidFill>
              </a:rPr>
              <a:pPr>
                <a:defRPr/>
              </a:pPr>
              <a:t>31-12-2016</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DDA18A6B-2B8C-47DE-B8EA-0924C524A954}"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4003761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16B1B5A-3018-4764-A900-89B79CB705CA}" type="datetimeFigureOut">
              <a:rPr lang="nl-NL">
                <a:solidFill>
                  <a:prstClr val="black">
                    <a:tint val="75000"/>
                  </a:prstClr>
                </a:solidFill>
              </a:rPr>
              <a:pPr>
                <a:defRPr/>
              </a:pPr>
              <a:t>31-12-2016</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F8F2D783-BB8C-4A5E-846D-6126C103C3F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81468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B8FBBAE2-831B-4EA5-940C-A21D1C37BF8A}" type="datetimeFigureOut">
              <a:rPr lang="nl-NL">
                <a:solidFill>
                  <a:prstClr val="black">
                    <a:tint val="75000"/>
                  </a:prstClr>
                </a:solidFill>
              </a:rPr>
              <a:pPr>
                <a:defRPr/>
              </a:pPr>
              <a:t>31-12-2016</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633836E8-1049-480B-B9EA-FC12BBF393CA}"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438636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3"/>
          <p:cNvSpPr>
            <a:spLocks noGrp="1"/>
          </p:cNvSpPr>
          <p:nvPr>
            <p:ph type="dt" sz="half" idx="10"/>
          </p:nvPr>
        </p:nvSpPr>
        <p:spPr/>
        <p:txBody>
          <a:bodyPr/>
          <a:lstStyle>
            <a:lvl1pPr>
              <a:defRPr/>
            </a:lvl1pPr>
          </a:lstStyle>
          <a:p>
            <a:pPr>
              <a:defRPr/>
            </a:pPr>
            <a:fld id="{65B88A08-8DB4-431B-836D-6BAF93DEF76D}" type="datetimeFigureOut">
              <a:rPr lang="nl-NL">
                <a:solidFill>
                  <a:prstClr val="black">
                    <a:tint val="75000"/>
                  </a:prstClr>
                </a:solidFill>
              </a:rPr>
              <a:pPr>
                <a:defRPr/>
              </a:pPr>
              <a:t>31-12-2016</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4C96B95A-4CC6-4D0D-A2B1-C94CE7DE7C4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66997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3"/>
          <p:cNvSpPr>
            <a:spLocks noGrp="1"/>
          </p:cNvSpPr>
          <p:nvPr>
            <p:ph type="dt" sz="half" idx="10"/>
          </p:nvPr>
        </p:nvSpPr>
        <p:spPr/>
        <p:txBody>
          <a:bodyPr/>
          <a:lstStyle>
            <a:lvl1pPr>
              <a:defRPr/>
            </a:lvl1pPr>
          </a:lstStyle>
          <a:p>
            <a:pPr>
              <a:defRPr/>
            </a:pPr>
            <a:fld id="{FF2E0806-4A5D-4C9A-AF09-11BC64A6F9A8}" type="datetimeFigureOut">
              <a:rPr lang="nl-NL">
                <a:solidFill>
                  <a:prstClr val="black">
                    <a:tint val="75000"/>
                  </a:prstClr>
                </a:solidFill>
              </a:rPr>
              <a:pPr>
                <a:defRPr/>
              </a:pPr>
              <a:t>31-12-2016</a:t>
            </a:fld>
            <a:endParaRPr lang="en-US">
              <a:solidFill>
                <a:prstClr val="black">
                  <a:tint val="75000"/>
                </a:prstClr>
              </a:solidFill>
            </a:endParaRPr>
          </a:p>
        </p:txBody>
      </p:sp>
      <p:sp>
        <p:nvSpPr>
          <p:cNvPr id="8"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Tijdelijke aanduiding voor dianummer 5"/>
          <p:cNvSpPr>
            <a:spLocks noGrp="1"/>
          </p:cNvSpPr>
          <p:nvPr>
            <p:ph type="sldNum" sz="quarter" idx="12"/>
          </p:nvPr>
        </p:nvSpPr>
        <p:spPr/>
        <p:txBody>
          <a:bodyPr/>
          <a:lstStyle>
            <a:lvl1pPr>
              <a:defRPr/>
            </a:lvl1pPr>
          </a:lstStyle>
          <a:p>
            <a:pPr>
              <a:defRPr/>
            </a:pPr>
            <a:fld id="{5DE03A52-E805-4410-A95F-A81C08808BD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86832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atum 3"/>
          <p:cNvSpPr>
            <a:spLocks noGrp="1"/>
          </p:cNvSpPr>
          <p:nvPr>
            <p:ph type="dt" sz="half" idx="10"/>
          </p:nvPr>
        </p:nvSpPr>
        <p:spPr/>
        <p:txBody>
          <a:bodyPr/>
          <a:lstStyle>
            <a:lvl1pPr>
              <a:defRPr/>
            </a:lvl1pPr>
          </a:lstStyle>
          <a:p>
            <a:pPr>
              <a:defRPr/>
            </a:pPr>
            <a:fld id="{3431ECD1-F7B1-463F-B819-9C007031CC94}" type="datetimeFigureOut">
              <a:rPr lang="nl-NL">
                <a:solidFill>
                  <a:prstClr val="black">
                    <a:tint val="75000"/>
                  </a:prstClr>
                </a:solidFill>
              </a:rPr>
              <a:pPr>
                <a:defRPr/>
              </a:pPr>
              <a:t>31-12-2016</a:t>
            </a:fld>
            <a:endParaRPr lang="en-US">
              <a:solidFill>
                <a:prstClr val="black">
                  <a:tint val="75000"/>
                </a:prstClr>
              </a:solidFill>
            </a:endParaRPr>
          </a:p>
        </p:txBody>
      </p:sp>
      <p:sp>
        <p:nvSpPr>
          <p:cNvPr id="4"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Tijdelijke aanduiding voor dianummer 5"/>
          <p:cNvSpPr>
            <a:spLocks noGrp="1"/>
          </p:cNvSpPr>
          <p:nvPr>
            <p:ph type="sldNum" sz="quarter" idx="12"/>
          </p:nvPr>
        </p:nvSpPr>
        <p:spPr/>
        <p:txBody>
          <a:bodyPr/>
          <a:lstStyle>
            <a:lvl1pPr>
              <a:defRPr/>
            </a:lvl1pPr>
          </a:lstStyle>
          <a:p>
            <a:pPr>
              <a:defRPr/>
            </a:pPr>
            <a:fld id="{A886123E-DD62-4CA7-9322-5FEC0D971480}"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290269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5338DD8B-4E74-4343-ADDF-3612686D2C6B}" type="datetimeFigureOut">
              <a:rPr lang="nl-NL">
                <a:solidFill>
                  <a:prstClr val="black">
                    <a:tint val="75000"/>
                  </a:prstClr>
                </a:solidFill>
              </a:rPr>
              <a:pPr>
                <a:defRPr/>
              </a:pPr>
              <a:t>31-12-2016</a:t>
            </a:fld>
            <a:endParaRPr lang="en-US">
              <a:solidFill>
                <a:prstClr val="black">
                  <a:tint val="75000"/>
                </a:prstClr>
              </a:solidFill>
            </a:endParaRPr>
          </a:p>
        </p:txBody>
      </p:sp>
      <p:sp>
        <p:nvSpPr>
          <p:cNvPr id="3"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Tijdelijke aanduiding voor dianummer 5"/>
          <p:cNvSpPr>
            <a:spLocks noGrp="1"/>
          </p:cNvSpPr>
          <p:nvPr>
            <p:ph type="sldNum" sz="quarter" idx="12"/>
          </p:nvPr>
        </p:nvSpPr>
        <p:spPr/>
        <p:txBody>
          <a:bodyPr/>
          <a:lstStyle>
            <a:lvl1pPr>
              <a:defRPr/>
            </a:lvl1pPr>
          </a:lstStyle>
          <a:p>
            <a:pPr>
              <a:defRPr/>
            </a:pPr>
            <a:fld id="{A436C52F-A6CD-4925-BFFD-2A2414DF1CE2}"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165421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31-12-2016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A3FA525A-7835-4D37-9575-6EE171C8684D}" type="datetimeFigureOut">
              <a:rPr lang="nl-NL">
                <a:solidFill>
                  <a:prstClr val="black">
                    <a:tint val="75000"/>
                  </a:prstClr>
                </a:solidFill>
              </a:rPr>
              <a:pPr>
                <a:defRPr/>
              </a:pPr>
              <a:t>31-12-2016</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8A1E3B14-D2BF-491B-8739-C2B3CDEFD7B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42474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B875171-292D-410F-AD00-36F2613A23E6}" type="datetimeFigureOut">
              <a:rPr lang="nl-NL">
                <a:solidFill>
                  <a:prstClr val="black">
                    <a:tint val="75000"/>
                  </a:prstClr>
                </a:solidFill>
              </a:rPr>
              <a:pPr>
                <a:defRPr/>
              </a:pPr>
              <a:t>31-12-2016</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5D45FED5-84D4-4E7E-80EA-EB660F2FDEE7}"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6089160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C42AF0D-DF86-408D-8B94-A02F654BFE43}" type="datetimeFigureOut">
              <a:rPr lang="nl-NL">
                <a:solidFill>
                  <a:prstClr val="black">
                    <a:tint val="75000"/>
                  </a:prstClr>
                </a:solidFill>
              </a:rPr>
              <a:pPr>
                <a:defRPr/>
              </a:pPr>
              <a:t>31-12-2016</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F793141-8A23-4107-B108-C2AFD3D3888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858804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06CA4679-B3FA-4CEB-9BFC-A55D9F4D8146}" type="datetimeFigureOut">
              <a:rPr lang="nl-NL">
                <a:solidFill>
                  <a:prstClr val="black">
                    <a:tint val="75000"/>
                  </a:prstClr>
                </a:solidFill>
              </a:rPr>
              <a:pPr>
                <a:defRPr/>
              </a:pPr>
              <a:t>31-12-2016</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092CDB9-74CF-45BF-9E14-67470C2F8EA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97593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DE4034B4-A846-4ABF-B391-81F27B9CF94A}" type="datetimeFigureOut">
              <a:rPr lang="nl-NL" smtClean="0"/>
              <a:pPr/>
              <a:t>31-12-2016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DE4034B4-A846-4ABF-B391-81F27B9CF94A}" type="datetimeFigureOut">
              <a:rPr lang="nl-NL" smtClean="0"/>
              <a:pPr/>
              <a:t>31-12-2016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DE4034B4-A846-4ABF-B391-81F27B9CF94A}" type="datetimeFigureOut">
              <a:rPr lang="nl-NL" smtClean="0"/>
              <a:pPr/>
              <a:t>31-12-2016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E4034B4-A846-4ABF-B391-81F27B9CF94A}" type="datetimeFigureOut">
              <a:rPr lang="nl-NL" smtClean="0"/>
              <a:pPr/>
              <a:t>31-12-2016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E4034B4-A846-4ABF-B391-81F27B9CF94A}" type="datetimeFigureOut">
              <a:rPr lang="nl-NL" smtClean="0"/>
              <a:pPr/>
              <a:t>31-12-2016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E4034B4-A846-4ABF-B391-81F27B9CF94A}" type="datetimeFigureOut">
              <a:rPr lang="nl-NL" smtClean="0"/>
              <a:pPr/>
              <a:t>31-12-2016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034B4-A846-4ABF-B391-81F27B9CF94A}" type="datetimeFigureOut">
              <a:rPr lang="nl-NL" smtClean="0"/>
              <a:pPr/>
              <a:t>31-12-2016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E099E-872C-469A-810E-8C87F637F57F}" type="slidenum">
              <a:rPr lang="nl-NL" smtClean="0"/>
              <a:pPr/>
              <a:t>‹nr.›</a:t>
            </a:fld>
            <a:endParaRPr lang="nl-NL"/>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endParaRPr lang="en-US" smtClean="0"/>
          </a:p>
        </p:txBody>
      </p:sp>
      <p:sp>
        <p:nvSpPr>
          <p:cNvPr id="1126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D8EA754-C9B1-4B40-A77D-7BABA48CE5CF}" type="datetimeFigureOut">
              <a:rPr lang="nl-NL">
                <a:solidFill>
                  <a:prstClr val="black">
                    <a:tint val="75000"/>
                  </a:prstClr>
                </a:solidFill>
              </a:rPr>
              <a:pPr>
                <a:defRPr/>
              </a:pPr>
              <a:t>31-12-2016</a:t>
            </a:fld>
            <a:endParaRPr lang="en-US">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0C2C3BA-CC38-400C-B3A6-6DAAADDC334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8550197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endParaRPr lang="en-US" smtClean="0"/>
          </a:p>
        </p:txBody>
      </p:sp>
      <p:sp>
        <p:nvSpPr>
          <p:cNvPr id="1126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D8EA754-C9B1-4B40-A77D-7BABA48CE5CF}" type="datetimeFigureOut">
              <a:rPr lang="nl-NL">
                <a:solidFill>
                  <a:prstClr val="black">
                    <a:tint val="75000"/>
                  </a:prstClr>
                </a:solidFill>
              </a:rPr>
              <a:pPr>
                <a:defRPr/>
              </a:pPr>
              <a:t>31-12-2016</a:t>
            </a:fld>
            <a:endParaRPr lang="en-US">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0C2C3BA-CC38-400C-B3A6-6DAAADDC334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5858090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pic>
        <p:nvPicPr>
          <p:cNvPr id="4" name="Afbeelding 3"/>
          <p:cNvPicPr>
            <a:picLocks noChangeAspect="1"/>
          </p:cNvPicPr>
          <p:nvPr/>
        </p:nvPicPr>
        <p:blipFill>
          <a:blip r:embed="rId3"/>
          <a:stretch>
            <a:fillRect/>
          </a:stretch>
        </p:blipFill>
        <p:spPr>
          <a:xfrm>
            <a:off x="2190750" y="1673780"/>
            <a:ext cx="4762500" cy="3538538"/>
          </a:xfrm>
          <a:prstGeom prst="rect">
            <a:avLst/>
          </a:prstGeom>
        </p:spPr>
      </p:pic>
    </p:spTree>
    <p:extLst>
      <p:ext uri="{BB962C8B-B14F-4D97-AF65-F5344CB8AC3E}">
        <p14:creationId xmlns:p14="http://schemas.microsoft.com/office/powerpoint/2010/main" val="2925465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pic>
        <p:nvPicPr>
          <p:cNvPr id="4" name="Afbeelding 3"/>
          <p:cNvPicPr>
            <a:picLocks noChangeAspect="1"/>
          </p:cNvPicPr>
          <p:nvPr/>
        </p:nvPicPr>
        <p:blipFill>
          <a:blip r:embed="rId3"/>
          <a:stretch>
            <a:fillRect/>
          </a:stretch>
        </p:blipFill>
        <p:spPr>
          <a:xfrm>
            <a:off x="1090612" y="1114426"/>
            <a:ext cx="4873943" cy="3240405"/>
          </a:xfrm>
          <a:prstGeom prst="rect">
            <a:avLst/>
          </a:prstGeom>
        </p:spPr>
      </p:pic>
    </p:spTree>
    <p:extLst>
      <p:ext uri="{BB962C8B-B14F-4D97-AF65-F5344CB8AC3E}">
        <p14:creationId xmlns:p14="http://schemas.microsoft.com/office/powerpoint/2010/main" val="337608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Romeinen 8: 28</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‘En wij weten dat voor wie God liefhebben, voor wie volgens zijn voornemen geroepen zijn, alles bijdraagt aan het goede.’</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1285874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diepte in</a:t>
            </a:r>
            <a:endParaRPr lang="nl-NL" dirty="0"/>
          </a:p>
        </p:txBody>
      </p:sp>
      <p:sp>
        <p:nvSpPr>
          <p:cNvPr id="3" name="Tijdelijke aanduiding voor inhoud 2"/>
          <p:cNvSpPr>
            <a:spLocks noGrp="1"/>
          </p:cNvSpPr>
          <p:nvPr>
            <p:ph idx="1"/>
          </p:nvPr>
        </p:nvSpPr>
        <p:spPr>
          <a:xfrm>
            <a:off x="457200" y="1600200"/>
            <a:ext cx="8229600" cy="4525963"/>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‘De Geest helpt ons in onze zwakheid; wij weten immers niet wat we in ons gebed tegen God moeten zeggen, maar de Geest zelf pleit voor ons met woordloze zuchten. God, die ons doorgrondt, weet wat de Geest wil zeggen. Hij weet dat de Geest volgens zijn wil pleit voor allen die hem toebehoren.’</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2575630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diepte in</a:t>
            </a:r>
            <a:endParaRPr lang="nl-NL" dirty="0"/>
          </a:p>
        </p:txBody>
      </p:sp>
      <p:sp>
        <p:nvSpPr>
          <p:cNvPr id="3" name="Tijdelijke aanduiding voor inhoud 2"/>
          <p:cNvSpPr>
            <a:spLocks noGrp="1"/>
          </p:cNvSpPr>
          <p:nvPr>
            <p:ph idx="1"/>
          </p:nvPr>
        </p:nvSpPr>
        <p:spPr>
          <a:xfrm>
            <a:off x="457200" y="1600200"/>
            <a:ext cx="8229600" cy="4525963"/>
          </a:xfrm>
        </p:spPr>
        <p:txBody>
          <a:bodyPr>
            <a:normAutofit fontScale="47500" lnSpcReduction="20000"/>
          </a:bodyPr>
          <a:lstStyle/>
          <a:p>
            <a:pPr marL="0" lvl="0" indent="0">
              <a:lnSpc>
                <a:spcPts val="4500"/>
              </a:lnSpc>
              <a:spcBef>
                <a:spcPts val="0"/>
              </a:spcBef>
              <a:buNone/>
            </a:pPr>
            <a:r>
              <a:rPr lang="nl-NL" sz="8000" dirty="0" smtClean="0">
                <a:solidFill>
                  <a:prstClr val="white"/>
                </a:solidFill>
                <a:latin typeface="Verdana" pitchFamily="34" charset="0"/>
                <a:ea typeface="Verdana" pitchFamily="34" charset="0"/>
                <a:cs typeface="Verdana" pitchFamily="34" charset="0"/>
              </a:rPr>
              <a:t>Diep in mij vindt God zichzelf</a:t>
            </a:r>
            <a:endParaRPr lang="nl-NL" sz="80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268452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hoogte in</a:t>
            </a:r>
            <a:endParaRPr lang="nl-NL" dirty="0"/>
          </a:p>
        </p:txBody>
      </p:sp>
      <p:sp>
        <p:nvSpPr>
          <p:cNvPr id="3" name="Tijdelijke aanduiding voor inhoud 2"/>
          <p:cNvSpPr>
            <a:spLocks noGrp="1"/>
          </p:cNvSpPr>
          <p:nvPr>
            <p:ph idx="1"/>
          </p:nvPr>
        </p:nvSpPr>
        <p:spPr>
          <a:xfrm>
            <a:off x="457200" y="1600200"/>
            <a:ext cx="8229600" cy="4525963"/>
          </a:xfrm>
        </p:spPr>
        <p:txBody>
          <a:bodyPr>
            <a:normAutofit fontScale="25000" lnSpcReduction="20000"/>
          </a:bodyPr>
          <a:lstStyle/>
          <a:p>
            <a:pPr marL="0" lvl="0" indent="0">
              <a:lnSpc>
                <a:spcPts val="4500"/>
              </a:lnSpc>
              <a:spcBef>
                <a:spcPts val="0"/>
              </a:spcBef>
              <a:buNone/>
            </a:pPr>
            <a:r>
              <a:rPr lang="nl-NL" sz="11200" dirty="0" smtClean="0">
                <a:solidFill>
                  <a:prstClr val="white"/>
                </a:solidFill>
                <a:latin typeface="Verdana" pitchFamily="34" charset="0"/>
                <a:ea typeface="Verdana" pitchFamily="34" charset="0"/>
                <a:cs typeface="Verdana" pitchFamily="34" charset="0"/>
              </a:rPr>
              <a:t>‘</a:t>
            </a:r>
            <a:r>
              <a:rPr lang="nl-NL" sz="11200" dirty="0">
                <a:solidFill>
                  <a:prstClr val="white"/>
                </a:solidFill>
                <a:latin typeface="Verdana" pitchFamily="34" charset="0"/>
                <a:ea typeface="Verdana" pitchFamily="34" charset="0"/>
                <a:cs typeface="Verdana" pitchFamily="34" charset="0"/>
              </a:rPr>
              <a:t>Wie hij al van tevoren heeft uitgekozen, heeft hij er ook van tevoren toe bestemd om het evenbeeld te worden van zijn Zoon, die de eerstgeborene moest zijn van talloze broeders en zusters. Wie hij hiertoe heeft bestemd, heeft hij ook geroepen; en wie hij heeft geroepen, heeft hij ook vrijgesproken; en wie hij heeft vrijgesproken, heeft hij nu al laten delen in zijn luister.’</a:t>
            </a: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694535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hoogte in</a:t>
            </a:r>
            <a:endParaRPr lang="nl-NL" dirty="0"/>
          </a:p>
        </p:txBody>
      </p:sp>
      <p:sp>
        <p:nvSpPr>
          <p:cNvPr id="3" name="Tijdelijke aanduiding voor inhoud 2"/>
          <p:cNvSpPr>
            <a:spLocks noGrp="1"/>
          </p:cNvSpPr>
          <p:nvPr>
            <p:ph idx="1"/>
          </p:nvPr>
        </p:nvSpPr>
        <p:spPr>
          <a:xfrm>
            <a:off x="457200" y="1600200"/>
            <a:ext cx="8229600" cy="4525963"/>
          </a:xfrm>
        </p:spPr>
        <p:txBody>
          <a:bodyPr>
            <a:normAutofit fontScale="47500" lnSpcReduction="20000"/>
          </a:bodyPr>
          <a:lstStyle/>
          <a:p>
            <a:pPr marL="0" lvl="0" indent="0">
              <a:lnSpc>
                <a:spcPts val="4500"/>
              </a:lnSpc>
              <a:spcBef>
                <a:spcPts val="0"/>
              </a:spcBef>
              <a:buNone/>
            </a:pPr>
            <a:r>
              <a:rPr lang="nl-NL" sz="8000" dirty="0" smtClean="0">
                <a:solidFill>
                  <a:prstClr val="white"/>
                </a:solidFill>
                <a:latin typeface="Verdana" pitchFamily="34" charset="0"/>
                <a:ea typeface="Verdana" pitchFamily="34" charset="0"/>
                <a:cs typeface="Verdana" pitchFamily="34" charset="0"/>
              </a:rPr>
              <a:t>Diep in mij vindt God zichzelf</a:t>
            </a:r>
            <a:endParaRPr lang="nl-NL" sz="80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8000" dirty="0" smtClean="0">
                <a:solidFill>
                  <a:prstClr val="white"/>
                </a:solidFill>
                <a:latin typeface="Verdana" pitchFamily="34" charset="0"/>
                <a:ea typeface="Verdana" pitchFamily="34" charset="0"/>
                <a:cs typeface="Verdana" pitchFamily="34" charset="0"/>
              </a:rPr>
              <a:t> </a:t>
            </a:r>
            <a:endParaRPr lang="nl-NL" sz="80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80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80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80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80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8000" dirty="0" smtClean="0">
                <a:solidFill>
                  <a:prstClr val="white"/>
                </a:solidFill>
                <a:latin typeface="Verdana" pitchFamily="34" charset="0"/>
                <a:ea typeface="Verdana" pitchFamily="34" charset="0"/>
                <a:cs typeface="Verdana" pitchFamily="34" charset="0"/>
              </a:rPr>
              <a:t> </a:t>
            </a:r>
            <a:endParaRPr lang="nl-NL" sz="80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2655885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hoogte in</a:t>
            </a:r>
            <a:endParaRPr lang="nl-NL" dirty="0"/>
          </a:p>
        </p:txBody>
      </p:sp>
      <p:sp>
        <p:nvSpPr>
          <p:cNvPr id="3" name="Tijdelijke aanduiding voor inhoud 2"/>
          <p:cNvSpPr>
            <a:spLocks noGrp="1"/>
          </p:cNvSpPr>
          <p:nvPr>
            <p:ph idx="1"/>
          </p:nvPr>
        </p:nvSpPr>
        <p:spPr>
          <a:xfrm>
            <a:off x="457200" y="1600200"/>
            <a:ext cx="8229600" cy="4525963"/>
          </a:xfrm>
        </p:spPr>
        <p:txBody>
          <a:bodyPr>
            <a:normAutofit fontScale="47500" lnSpcReduction="20000"/>
          </a:bodyPr>
          <a:lstStyle/>
          <a:p>
            <a:pPr marL="0" lvl="0" indent="0">
              <a:lnSpc>
                <a:spcPts val="4500"/>
              </a:lnSpc>
              <a:spcBef>
                <a:spcPts val="0"/>
              </a:spcBef>
              <a:buNone/>
            </a:pPr>
            <a:r>
              <a:rPr lang="nl-NL" sz="8000" dirty="0" smtClean="0">
                <a:solidFill>
                  <a:prstClr val="white"/>
                </a:solidFill>
                <a:latin typeface="Verdana" pitchFamily="34" charset="0"/>
                <a:ea typeface="Verdana" pitchFamily="34" charset="0"/>
                <a:cs typeface="Verdana" pitchFamily="34" charset="0"/>
              </a:rPr>
              <a:t>Diep in mij vindt God zichzelf</a:t>
            </a:r>
            <a:endParaRPr lang="nl-NL" sz="80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8000" dirty="0" smtClean="0">
                <a:solidFill>
                  <a:prstClr val="white"/>
                </a:solidFill>
                <a:latin typeface="Verdana" pitchFamily="34" charset="0"/>
                <a:ea typeface="Verdana" pitchFamily="34" charset="0"/>
                <a:cs typeface="Verdana" pitchFamily="34" charset="0"/>
              </a:rPr>
              <a:t>Diep in God vind ik mijzelf</a:t>
            </a:r>
            <a:endParaRPr lang="nl-NL" sz="80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80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80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80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80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8000" dirty="0" smtClean="0">
                <a:solidFill>
                  <a:prstClr val="white"/>
                </a:solidFill>
                <a:latin typeface="Verdana" pitchFamily="34" charset="0"/>
                <a:ea typeface="Verdana" pitchFamily="34" charset="0"/>
                <a:cs typeface="Verdana" pitchFamily="34" charset="0"/>
              </a:rPr>
              <a:t> </a:t>
            </a:r>
            <a:endParaRPr lang="nl-NL" sz="80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147912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Romeinen 8: 28</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‘En wij weten dat voor wie God liefhebben, voor wie volgens zijn voornemen geroepen zijn, alles bijdraagt aan het goede.’</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2866993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 Afsluit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9. Afsluit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TotalTime>
  <Words>269</Words>
  <Application>Microsoft Office PowerPoint</Application>
  <PresentationFormat>Diavoorstelling (4:3)</PresentationFormat>
  <Paragraphs>90</Paragraphs>
  <Slides>9</Slides>
  <Notes>9</Notes>
  <HiddenSlides>0</HiddenSlides>
  <MMClips>0</MMClips>
  <ScaleCrop>false</ScaleCrop>
  <HeadingPairs>
    <vt:vector size="6" baseType="variant">
      <vt:variant>
        <vt:lpstr>Gebruikte lettertypen</vt:lpstr>
      </vt:variant>
      <vt:variant>
        <vt:i4>3</vt:i4>
      </vt:variant>
      <vt:variant>
        <vt:lpstr>Thema</vt:lpstr>
      </vt:variant>
      <vt:variant>
        <vt:i4>3</vt:i4>
      </vt:variant>
      <vt:variant>
        <vt:lpstr>Diatitels</vt:lpstr>
      </vt:variant>
      <vt:variant>
        <vt:i4>9</vt:i4>
      </vt:variant>
    </vt:vector>
  </HeadingPairs>
  <TitlesOfParts>
    <vt:vector size="15" baseType="lpstr">
      <vt:lpstr>Arial</vt:lpstr>
      <vt:lpstr>Calibri</vt:lpstr>
      <vt:lpstr>Verdana</vt:lpstr>
      <vt:lpstr>Office-thema</vt:lpstr>
      <vt:lpstr>9. Afsluiting</vt:lpstr>
      <vt:lpstr>1_9. Afsluiting</vt:lpstr>
      <vt:lpstr> </vt:lpstr>
      <vt:lpstr> </vt:lpstr>
      <vt:lpstr>Romeinen 8: 28</vt:lpstr>
      <vt:lpstr>De diepte in</vt:lpstr>
      <vt:lpstr>De diepte in</vt:lpstr>
      <vt:lpstr>De hoogte in</vt:lpstr>
      <vt:lpstr>De hoogte in</vt:lpstr>
      <vt:lpstr>De hoogte in</vt:lpstr>
      <vt:lpstr>Romeinen 8: 28</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Koptekst</dc:title>
  <dc:creator>pcvddool</dc:creator>
  <cp:lastModifiedBy>R. IJbema</cp:lastModifiedBy>
  <cp:revision>40</cp:revision>
  <dcterms:created xsi:type="dcterms:W3CDTF">2011-01-12T19:49:53Z</dcterms:created>
  <dcterms:modified xsi:type="dcterms:W3CDTF">2016-12-31T09:36:26Z</dcterms:modified>
</cp:coreProperties>
</file>