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6"/>
  </p:notesMasterIdLst>
  <p:sldIdLst>
    <p:sldId id="307" r:id="rId4"/>
    <p:sldId id="308" r:id="rId5"/>
    <p:sldId id="309" r:id="rId6"/>
    <p:sldId id="310" r:id="rId7"/>
    <p:sldId id="312" r:id="rId8"/>
    <p:sldId id="313" r:id="rId9"/>
    <p:sldId id="314" r:id="rId10"/>
    <p:sldId id="315" r:id="rId11"/>
    <p:sldId id="311" r:id="rId12"/>
    <p:sldId id="317" r:id="rId13"/>
    <p:sldId id="318" r:id="rId14"/>
    <p:sldId id="319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1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12-3-2017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0673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4070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2695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7643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9663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4725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9566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3209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3843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6716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904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5207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12-3-2017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12-3-2017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12-3-2017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12-3-2017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548680"/>
            <a:ext cx="7620000" cy="507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9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kracht waarmee hij in staat is alles aan zich te onderwerpen, zal hij ons armzalig lichaam gelijkmaken aan zijn verheerlijkt lichaam.</a:t>
            </a: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Onbegrijpelijk vrolijk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083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kracht waarmee hij in staat is alles aan zich te onderwerpen, zal hij ons armzalig lichaam gelijkmaken aan zijn verheerlijkt lichaam.</a:t>
            </a: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Onbegrijpelijk vrolijk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Onbegrijpelijk lijden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536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980728"/>
            <a:ext cx="34290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1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843" y="535781"/>
            <a:ext cx="4786313" cy="532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8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980728"/>
            <a:ext cx="34290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3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Maar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wij hebben ons burgerrecht in de hemel, en van daar verwachten wij onze redder, de Heer Jezus Christus.</a:t>
            </a: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043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Maar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wij hebben ons burgerrecht in de hemel, en van daar verwachten wij onze redder, de Heer Jezus Christus.</a:t>
            </a: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Jezus regeert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37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Maar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wij hebben ons burgerrecht in de hemel, en van daar verwachten wij onze redder, de Heer Jezus Christus.</a:t>
            </a: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Jezus regeert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boven alles uit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65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Maar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wij hebben ons burgerrecht in de hemel, en van daar verwachten wij onze redder, de Heer Jezus Christus.</a:t>
            </a: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Jezus regeert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boven alles uit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door alles heen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68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Maar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wij hebben ons burgerrecht in de hemel, en van daar verwachten wij onze redder, de Heer Jezus Christus.</a:t>
            </a: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Jezus regeert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boven alles uit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door alles heen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tegen alles in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946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kracht waarmee hij in staat is alles aan zich te onderwerpen, zal hij ons armzalig lichaam gelijkmaken aan zijn verheerlijkt lichaam.</a:t>
            </a: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929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270</Words>
  <Application>Microsoft Office PowerPoint</Application>
  <PresentationFormat>Diavoorstelling (4:3)</PresentationFormat>
  <Paragraphs>161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Calibri</vt:lpstr>
      <vt:lpstr>Verdana</vt:lpstr>
      <vt:lpstr>Office-thema</vt:lpstr>
      <vt:lpstr>9. Afsluiting</vt:lpstr>
      <vt:lpstr>1_9. Afsluiting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55</cp:revision>
  <dcterms:created xsi:type="dcterms:W3CDTF">2011-01-12T19:49:53Z</dcterms:created>
  <dcterms:modified xsi:type="dcterms:W3CDTF">2017-03-13T07:26:28Z</dcterms:modified>
</cp:coreProperties>
</file>