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6"/>
  </p:notesMasterIdLst>
  <p:sldIdLst>
    <p:sldId id="307" r:id="rId4"/>
    <p:sldId id="324" r:id="rId5"/>
    <p:sldId id="309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08" r:id="rId20"/>
    <p:sldId id="325" r:id="rId21"/>
    <p:sldId id="326" r:id="rId22"/>
    <p:sldId id="327" r:id="rId23"/>
    <p:sldId id="328" r:id="rId24"/>
    <p:sldId id="310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27-5-2017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1777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25918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48826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650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99107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23411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14981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736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0225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314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99810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34399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84533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366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7611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3513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843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5288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645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2183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1002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27-5-2017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27-5-2017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27-5-2017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27-5-2017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27-5-2017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27-5-2017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27-5-2017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27-5-2017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27-5-2017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27-5-2017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27-5-2017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27-5-2017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27-5-2017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heeft mij naar jullie toegestuurd om jullie voortbestaan op aarde veilig te stellen; zo wilde hij veel levens redden. 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Genesis 45: 7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God je selecteert, dan…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1. hoe reageert je omgeving?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2. wat gebeurt er in je leven?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8951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God je selecteert, dan…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1. hoe reageert je omgeving?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2. wat gebeurt er in je leven?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Jozef: van kwaad tot erger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4169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God je selecteert, dan…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1. hoe reageert je omgeving?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2. wat gebeurt er in je leven?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Jozef: van kwaad tot erger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Israël: waar is ons lijden goed 			voor?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163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God je selecteert, dan…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1. hoe reageert je omgeving?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2. wat gebeurt er in je leven?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Jozef: van kwaad tot erger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Israël: waar is ons lijden goed 			voor?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Jezus: gehoorzaamheid geleerd 		uit lijden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6909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God je selecteert, dan…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1. hoe reageert je omgeving?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2. wat gebeurt er in je leven?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Jozef: van kwaad tot erger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Israël: waar is ons lijden goed 			voor?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Jezus: gehoorzaamheid geleerd 		uit lijden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wij: blijven zoeken naar Gods plan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44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God je selecteert, dan…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1. hoe reageert je omgeving?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2. wat gebeurt er in je leven?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3. wat is het resultaat?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8511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heeft mij naar jullie toegestuurd om jullie voortbestaan op aarde veilig te stellen; zo wilde hij veel levens redden. 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Genesis 45: 7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2622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jullie hebben mij dus hierheen gestuurd maar God; door hem ben ik de belangrijkste man van de farao geworden, de bestuurder van zijn hele hof en heerser over heel Egypte.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Genesis 45: 8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6768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God je selecteert, dan…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1. hoe reageert je omgeving?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2. wat gebeurt er in je leven?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3. wat is het resultaat?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God maakt Jozef een zegen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9206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God je selecteert, dan…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1. hoe reageert je omgeving?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2. wat gebeurt er in je leven?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3. wat is het resultaat?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God maakt Jozef een zegen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God maakt Israël een zegen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435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jullie hebben mij dus hierheen gestuurd maar God; door hem ben ik de belangrijkste man van de farao geworden, de bestuurder van zijn hele hof en heerser over heel Egypte.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Genesis 45: 8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5174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God je selecteert, dan…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1. hoe reageert je omgeving?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2. wat gebeurt er in je leven?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3. wat is het resultaat?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God maakt Jozef een zegen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God maakt Israël een zegen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God maakt Christus een zegen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1153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God je selecteert, dan…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1. hoe reageert je omgeving?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2. wat gebeurt er in je leven?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3. wat is het resultaat?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God maakt Jozef een zegen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God maakt Israël een zegen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God maakt Christus een zegen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jij mag blijven dromen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9433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074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God je selecteert, dan…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741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God je selecteert, dan…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1. hoe reageert je omgeving?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1607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God je selecteert, dan…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1. hoe reageert je omgeving?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op Jozef: met haat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4074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God je selecteert, dan…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1. hoe reageert je omgeving?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op Jozef: met haat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op Israël: geërgerd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4256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God je selecteert, dan…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1. hoe reageert je omgeving?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op Jozef: met haat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op Israël: geërgerd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op Jezus: wie denkt Hij dat Hij is?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2918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God je selecteert, dan…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1. hoe reageert je omgeving?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op Jozef: met haat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op Israël: geërgerd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op Jezus: wie denkt Hij dat Hij is?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1386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God je selecteert, dan…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1. hoe reageert je omgeving?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op Jozef: met haat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op Israël: geërgerd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op Jezus: wie denkt Hij dat Hij is?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op ons: laat zien dat je weet dat 		je niet anders bent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7796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651</Words>
  <Application>Microsoft Office PowerPoint</Application>
  <PresentationFormat>Diavoorstelling (4:3)</PresentationFormat>
  <Paragraphs>314</Paragraphs>
  <Slides>22</Slides>
  <Notes>22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22</vt:i4>
      </vt:variant>
    </vt:vector>
  </HeadingPairs>
  <TitlesOfParts>
    <vt:vector size="28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55</cp:revision>
  <dcterms:created xsi:type="dcterms:W3CDTF">2011-01-12T19:49:53Z</dcterms:created>
  <dcterms:modified xsi:type="dcterms:W3CDTF">2017-05-27T09:59:50Z</dcterms:modified>
</cp:coreProperties>
</file>