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24"/>
  </p:notesMasterIdLst>
  <p:sldIdLst>
    <p:sldId id="307" r:id="rId4"/>
    <p:sldId id="308" r:id="rId5"/>
    <p:sldId id="309" r:id="rId6"/>
    <p:sldId id="310" r:id="rId7"/>
    <p:sldId id="312" r:id="rId8"/>
    <p:sldId id="313" r:id="rId9"/>
    <p:sldId id="314" r:id="rId10"/>
    <p:sldId id="315" r:id="rId11"/>
    <p:sldId id="311" r:id="rId12"/>
    <p:sldId id="317" r:id="rId13"/>
    <p:sldId id="318" r:id="rId14"/>
    <p:sldId id="319" r:id="rId15"/>
    <p:sldId id="316" r:id="rId16"/>
    <p:sldId id="321" r:id="rId17"/>
    <p:sldId id="322" r:id="rId18"/>
    <p:sldId id="323" r:id="rId19"/>
    <p:sldId id="324" r:id="rId20"/>
    <p:sldId id="325" r:id="rId21"/>
    <p:sldId id="326" r:id="rId22"/>
    <p:sldId id="327" r:id="rId2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92" autoAdjust="0"/>
  </p:normalViewPr>
  <p:slideViewPr>
    <p:cSldViewPr>
      <p:cViewPr>
        <p:scale>
          <a:sx n="114" d="100"/>
          <a:sy n="114" d="100"/>
        </p:scale>
        <p:origin x="-90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IJbema" userId="a7e136abeee5cd69" providerId="LiveId" clId="{013248CA-665B-4B83-B7D1-783B3C7BFE33}"/>
    <pc:docChg chg="custSel addSld delSld modSld">
      <pc:chgData name="R. IJbema" userId="a7e136abeee5cd69" providerId="LiveId" clId="{013248CA-665B-4B83-B7D1-783B3C7BFE33}" dt="2017-09-08T14:54:39.127" v="455" actId="2696"/>
      <pc:docMkLst>
        <pc:docMk/>
      </pc:docMkLst>
      <pc:sldChg chg="addSp modSp modNotesTx">
        <pc:chgData name="R. IJbema" userId="a7e136abeee5cd69" providerId="LiveId" clId="{013248CA-665B-4B83-B7D1-783B3C7BFE33}" dt="2017-09-08T10:59:36.009" v="20" actId="20577"/>
        <pc:sldMkLst>
          <pc:docMk/>
          <pc:sldMk cId="1563794859" sldId="307"/>
        </pc:sldMkLst>
        <pc:picChg chg="add mod">
          <ac:chgData name="R. IJbema" userId="a7e136abeee5cd69" providerId="LiveId" clId="{013248CA-665B-4B83-B7D1-783B3C7BFE33}" dt="2017-09-08T10:57:14.041" v="9" actId="1076"/>
          <ac:picMkLst>
            <pc:docMk/>
            <pc:sldMk cId="1563794859" sldId="307"/>
            <ac:picMk id="4" creationId="{2E84C3BD-FC56-4468-A30E-58717B47EA22}"/>
          </ac:picMkLst>
        </pc:picChg>
      </pc:sldChg>
      <pc:sldChg chg="addSp modSp add modNotesTx">
        <pc:chgData name="R. IJbema" userId="a7e136abeee5cd69" providerId="LiveId" clId="{013248CA-665B-4B83-B7D1-783B3C7BFE33}" dt="2017-09-08T10:59:31.208" v="18" actId="20577"/>
        <pc:sldMkLst>
          <pc:docMk/>
          <pc:sldMk cId="2157144894" sldId="308"/>
        </pc:sldMkLst>
        <pc:picChg chg="add mod">
          <ac:chgData name="R. IJbema" userId="a7e136abeee5cd69" providerId="LiveId" clId="{013248CA-665B-4B83-B7D1-783B3C7BFE33}" dt="2017-09-08T10:58:34.786" v="16" actId="14100"/>
          <ac:picMkLst>
            <pc:docMk/>
            <pc:sldMk cId="2157144894" sldId="308"/>
            <ac:picMk id="4" creationId="{39987589-60D7-49D9-918B-2632D5C03AEC}"/>
          </ac:picMkLst>
        </pc:picChg>
      </pc:sldChg>
      <pc:sldChg chg="add modNotesTx">
        <pc:chgData name="R. IJbema" userId="a7e136abeee5cd69" providerId="LiveId" clId="{013248CA-665B-4B83-B7D1-783B3C7BFE33}" dt="2017-09-08T10:59:44.100" v="23" actId="20577"/>
        <pc:sldMkLst>
          <pc:docMk/>
          <pc:sldMk cId="2184057512" sldId="309"/>
        </pc:sldMkLst>
      </pc:sldChg>
      <pc:sldChg chg="modSp add modNotesTx">
        <pc:chgData name="R. IJbema" userId="a7e136abeee5cd69" providerId="LiveId" clId="{013248CA-665B-4B83-B7D1-783B3C7BFE33}" dt="2017-09-08T11:01:01.161" v="69" actId="313"/>
        <pc:sldMkLst>
          <pc:docMk/>
          <pc:sldMk cId="412977818" sldId="310"/>
        </pc:sldMkLst>
        <pc:spChg chg="mod">
          <ac:chgData name="R. IJbema" userId="a7e136abeee5cd69" providerId="LiveId" clId="{013248CA-665B-4B83-B7D1-783B3C7BFE33}" dt="2017-09-08T11:01:01.161" v="69" actId="313"/>
          <ac:spMkLst>
            <pc:docMk/>
            <pc:sldMk cId="412977818" sldId="310"/>
            <ac:spMk id="3" creationId="{00000000-0000-0000-0000-000000000000}"/>
          </ac:spMkLst>
        </pc:spChg>
      </pc:sldChg>
      <pc:sldChg chg="modSp add modNotesTx">
        <pc:chgData name="R. IJbema" userId="a7e136abeee5cd69" providerId="LiveId" clId="{013248CA-665B-4B83-B7D1-783B3C7BFE33}" dt="2017-09-08T11:04:53.716" v="220"/>
        <pc:sldMkLst>
          <pc:docMk/>
          <pc:sldMk cId="3732092593" sldId="311"/>
        </pc:sldMkLst>
        <pc:spChg chg="mod">
          <ac:chgData name="R. IJbema" userId="a7e136abeee5cd69" providerId="LiveId" clId="{013248CA-665B-4B83-B7D1-783B3C7BFE33}" dt="2017-09-08T11:04:53.716" v="220"/>
          <ac:spMkLst>
            <pc:docMk/>
            <pc:sldMk cId="3732092593" sldId="311"/>
            <ac:spMk id="3" creationId="{00000000-0000-0000-0000-000000000000}"/>
          </ac:spMkLst>
        </pc:spChg>
      </pc:sldChg>
      <pc:sldChg chg="modSp add modNotesTx">
        <pc:chgData name="R. IJbema" userId="a7e136abeee5cd69" providerId="LiveId" clId="{013248CA-665B-4B83-B7D1-783B3C7BFE33}" dt="2017-09-08T11:01:40.154" v="105" actId="313"/>
        <pc:sldMkLst>
          <pc:docMk/>
          <pc:sldMk cId="3234461404" sldId="312"/>
        </pc:sldMkLst>
        <pc:spChg chg="mod">
          <ac:chgData name="R. IJbema" userId="a7e136abeee5cd69" providerId="LiveId" clId="{013248CA-665B-4B83-B7D1-783B3C7BFE33}" dt="2017-09-08T11:01:40.154" v="105" actId="313"/>
          <ac:spMkLst>
            <pc:docMk/>
            <pc:sldMk cId="3234461404" sldId="312"/>
            <ac:spMk id="3" creationId="{00000000-0000-0000-0000-000000000000}"/>
          </ac:spMkLst>
        </pc:spChg>
      </pc:sldChg>
      <pc:sldChg chg="modSp add modNotesTx">
        <pc:chgData name="R. IJbema" userId="a7e136abeee5cd69" providerId="LiveId" clId="{013248CA-665B-4B83-B7D1-783B3C7BFE33}" dt="2017-09-08T11:02:19.912" v="132" actId="313"/>
        <pc:sldMkLst>
          <pc:docMk/>
          <pc:sldMk cId="2671790043" sldId="313"/>
        </pc:sldMkLst>
        <pc:spChg chg="mod">
          <ac:chgData name="R. IJbema" userId="a7e136abeee5cd69" providerId="LiveId" clId="{013248CA-665B-4B83-B7D1-783B3C7BFE33}" dt="2017-09-08T11:02:19.912" v="132" actId="313"/>
          <ac:spMkLst>
            <pc:docMk/>
            <pc:sldMk cId="2671790043" sldId="313"/>
            <ac:spMk id="3" creationId="{00000000-0000-0000-0000-000000000000}"/>
          </ac:spMkLst>
        </pc:spChg>
      </pc:sldChg>
      <pc:sldChg chg="modSp add modNotesTx">
        <pc:chgData name="R. IJbema" userId="a7e136abeee5cd69" providerId="LiveId" clId="{013248CA-665B-4B83-B7D1-783B3C7BFE33}" dt="2017-09-08T11:02:48.614" v="152" actId="5793"/>
        <pc:sldMkLst>
          <pc:docMk/>
          <pc:sldMk cId="2251454320" sldId="314"/>
        </pc:sldMkLst>
        <pc:spChg chg="mod">
          <ac:chgData name="R. IJbema" userId="a7e136abeee5cd69" providerId="LiveId" clId="{013248CA-665B-4B83-B7D1-783B3C7BFE33}" dt="2017-09-08T11:02:48.614" v="152" actId="5793"/>
          <ac:spMkLst>
            <pc:docMk/>
            <pc:sldMk cId="2251454320" sldId="314"/>
            <ac:spMk id="3" creationId="{00000000-0000-0000-0000-000000000000}"/>
          </ac:spMkLst>
        </pc:spChg>
      </pc:sldChg>
      <pc:sldChg chg="modSp add modNotesTx">
        <pc:chgData name="R. IJbema" userId="a7e136abeee5cd69" providerId="LiveId" clId="{013248CA-665B-4B83-B7D1-783B3C7BFE33}" dt="2017-09-08T11:04:00.513" v="212" actId="20577"/>
        <pc:sldMkLst>
          <pc:docMk/>
          <pc:sldMk cId="1975145550" sldId="315"/>
        </pc:sldMkLst>
        <pc:spChg chg="mod">
          <ac:chgData name="R. IJbema" userId="a7e136abeee5cd69" providerId="LiveId" clId="{013248CA-665B-4B83-B7D1-783B3C7BFE33}" dt="2017-09-08T11:04:00.513" v="212" actId="20577"/>
          <ac:spMkLst>
            <pc:docMk/>
            <pc:sldMk cId="1975145550" sldId="315"/>
            <ac:spMk id="3" creationId="{00000000-0000-0000-0000-000000000000}"/>
          </ac:spMkLst>
        </pc:spChg>
      </pc:sldChg>
      <pc:sldChg chg="modSp add modNotesTx">
        <pc:chgData name="R. IJbema" userId="a7e136abeee5cd69" providerId="LiveId" clId="{013248CA-665B-4B83-B7D1-783B3C7BFE33}" dt="2017-09-08T11:08:39.354" v="259" actId="20577"/>
        <pc:sldMkLst>
          <pc:docMk/>
          <pc:sldMk cId="324615693" sldId="316"/>
        </pc:sldMkLst>
        <pc:spChg chg="mod">
          <ac:chgData name="R. IJbema" userId="a7e136abeee5cd69" providerId="LiveId" clId="{013248CA-665B-4B83-B7D1-783B3C7BFE33}" dt="2017-09-08T11:08:39.354" v="259" actId="20577"/>
          <ac:spMkLst>
            <pc:docMk/>
            <pc:sldMk cId="324615693" sldId="316"/>
            <ac:spMk id="3" creationId="{00000000-0000-0000-0000-000000000000}"/>
          </ac:spMkLst>
        </pc:spChg>
      </pc:sldChg>
      <pc:sldChg chg="modSp add modNotesTx">
        <pc:chgData name="R. IJbema" userId="a7e136abeee5cd69" providerId="LiveId" clId="{013248CA-665B-4B83-B7D1-783B3C7BFE33}" dt="2017-09-08T11:05:10.400" v="225" actId="20577"/>
        <pc:sldMkLst>
          <pc:docMk/>
          <pc:sldMk cId="3632886300" sldId="317"/>
        </pc:sldMkLst>
        <pc:spChg chg="mod">
          <ac:chgData name="R. IJbema" userId="a7e136abeee5cd69" providerId="LiveId" clId="{013248CA-665B-4B83-B7D1-783B3C7BFE33}" dt="2017-09-08T11:05:05.784" v="222"/>
          <ac:spMkLst>
            <pc:docMk/>
            <pc:sldMk cId="3632886300" sldId="317"/>
            <ac:spMk id="3" creationId="{00000000-0000-0000-0000-000000000000}"/>
          </ac:spMkLst>
        </pc:spChg>
      </pc:sldChg>
      <pc:sldChg chg="modSp add modNotesTx">
        <pc:chgData name="R. IJbema" userId="a7e136abeee5cd69" providerId="LiveId" clId="{013248CA-665B-4B83-B7D1-783B3C7BFE33}" dt="2017-09-08T11:06:45.112" v="229"/>
        <pc:sldMkLst>
          <pc:docMk/>
          <pc:sldMk cId="3156907460" sldId="318"/>
        </pc:sldMkLst>
        <pc:spChg chg="mod">
          <ac:chgData name="R. IJbema" userId="a7e136abeee5cd69" providerId="LiveId" clId="{013248CA-665B-4B83-B7D1-783B3C7BFE33}" dt="2017-09-08T11:06:45.112" v="229"/>
          <ac:spMkLst>
            <pc:docMk/>
            <pc:sldMk cId="3156907460" sldId="318"/>
            <ac:spMk id="3" creationId="{00000000-0000-0000-0000-000000000000}"/>
          </ac:spMkLst>
        </pc:spChg>
      </pc:sldChg>
      <pc:sldChg chg="modSp add modNotesTx">
        <pc:chgData name="R. IJbema" userId="a7e136abeee5cd69" providerId="LiveId" clId="{013248CA-665B-4B83-B7D1-783B3C7BFE33}" dt="2017-09-08T11:07:31.946" v="233"/>
        <pc:sldMkLst>
          <pc:docMk/>
          <pc:sldMk cId="1680508893" sldId="319"/>
        </pc:sldMkLst>
        <pc:spChg chg="mod">
          <ac:chgData name="R. IJbema" userId="a7e136abeee5cd69" providerId="LiveId" clId="{013248CA-665B-4B83-B7D1-783B3C7BFE33}" dt="2017-09-08T11:07:31.946" v="233"/>
          <ac:spMkLst>
            <pc:docMk/>
            <pc:sldMk cId="1680508893" sldId="319"/>
            <ac:spMk id="3" creationId="{00000000-0000-0000-0000-000000000000}"/>
          </ac:spMkLst>
        </pc:spChg>
      </pc:sldChg>
      <pc:sldChg chg="add del">
        <pc:chgData name="R. IJbema" userId="a7e136abeee5cd69" providerId="LiveId" clId="{013248CA-665B-4B83-B7D1-783B3C7BFE33}" dt="2017-09-08T14:54:39.127" v="455" actId="2696"/>
        <pc:sldMkLst>
          <pc:docMk/>
          <pc:sldMk cId="309660884" sldId="320"/>
        </pc:sldMkLst>
      </pc:sldChg>
      <pc:sldChg chg="modSp add modNotesTx">
        <pc:chgData name="R. IJbema" userId="a7e136abeee5cd69" providerId="LiveId" clId="{013248CA-665B-4B83-B7D1-783B3C7BFE33}" dt="2017-09-08T11:09:12.606" v="289" actId="20577"/>
        <pc:sldMkLst>
          <pc:docMk/>
          <pc:sldMk cId="3941787447" sldId="321"/>
        </pc:sldMkLst>
        <pc:spChg chg="mod">
          <ac:chgData name="R. IJbema" userId="a7e136abeee5cd69" providerId="LiveId" clId="{013248CA-665B-4B83-B7D1-783B3C7BFE33}" dt="2017-09-08T11:09:12.606" v="289" actId="20577"/>
          <ac:spMkLst>
            <pc:docMk/>
            <pc:sldMk cId="3941787447" sldId="321"/>
            <ac:spMk id="3" creationId="{00000000-0000-0000-0000-000000000000}"/>
          </ac:spMkLst>
        </pc:spChg>
      </pc:sldChg>
      <pc:sldChg chg="modSp add modNotesTx">
        <pc:chgData name="R. IJbema" userId="a7e136abeee5cd69" providerId="LiveId" clId="{013248CA-665B-4B83-B7D1-783B3C7BFE33}" dt="2017-09-08T11:10:38.355" v="345" actId="20577"/>
        <pc:sldMkLst>
          <pc:docMk/>
          <pc:sldMk cId="40397753" sldId="322"/>
        </pc:sldMkLst>
        <pc:spChg chg="mod">
          <ac:chgData name="R. IJbema" userId="a7e136abeee5cd69" providerId="LiveId" clId="{013248CA-665B-4B83-B7D1-783B3C7BFE33}" dt="2017-09-08T11:10:38.355" v="345" actId="20577"/>
          <ac:spMkLst>
            <pc:docMk/>
            <pc:sldMk cId="40397753" sldId="322"/>
            <ac:spMk id="3" creationId="{00000000-0000-0000-0000-000000000000}"/>
          </ac:spMkLst>
        </pc:spChg>
      </pc:sldChg>
      <pc:sldChg chg="modSp add modNotesTx">
        <pc:chgData name="R. IJbema" userId="a7e136abeee5cd69" providerId="LiveId" clId="{013248CA-665B-4B83-B7D1-783B3C7BFE33}" dt="2017-09-08T11:11:32.293" v="369" actId="20577"/>
        <pc:sldMkLst>
          <pc:docMk/>
          <pc:sldMk cId="1506204398" sldId="323"/>
        </pc:sldMkLst>
        <pc:spChg chg="mod">
          <ac:chgData name="R. IJbema" userId="a7e136abeee5cd69" providerId="LiveId" clId="{013248CA-665B-4B83-B7D1-783B3C7BFE33}" dt="2017-09-08T11:11:32.293" v="369" actId="20577"/>
          <ac:spMkLst>
            <pc:docMk/>
            <pc:sldMk cId="1506204398" sldId="323"/>
            <ac:spMk id="3" creationId="{00000000-0000-0000-0000-000000000000}"/>
          </ac:spMkLst>
        </pc:spChg>
      </pc:sldChg>
      <pc:sldChg chg="modSp add modNotesTx">
        <pc:chgData name="R. IJbema" userId="a7e136abeee5cd69" providerId="LiveId" clId="{013248CA-665B-4B83-B7D1-783B3C7BFE33}" dt="2017-09-08T11:11:42.484" v="381" actId="5793"/>
        <pc:sldMkLst>
          <pc:docMk/>
          <pc:sldMk cId="2135057971" sldId="324"/>
        </pc:sldMkLst>
        <pc:spChg chg="mod">
          <ac:chgData name="R. IJbema" userId="a7e136abeee5cd69" providerId="LiveId" clId="{013248CA-665B-4B83-B7D1-783B3C7BFE33}" dt="2017-09-08T11:11:42.484" v="381" actId="5793"/>
          <ac:spMkLst>
            <pc:docMk/>
            <pc:sldMk cId="2135057971" sldId="324"/>
            <ac:spMk id="3" creationId="{00000000-0000-0000-0000-000000000000}"/>
          </ac:spMkLst>
        </pc:spChg>
      </pc:sldChg>
      <pc:sldChg chg="modSp add modNotesTx">
        <pc:chgData name="R. IJbema" userId="a7e136abeee5cd69" providerId="LiveId" clId="{013248CA-665B-4B83-B7D1-783B3C7BFE33}" dt="2017-09-08T11:12:50.579" v="410" actId="20577"/>
        <pc:sldMkLst>
          <pc:docMk/>
          <pc:sldMk cId="3722428271" sldId="325"/>
        </pc:sldMkLst>
        <pc:spChg chg="mod">
          <ac:chgData name="R. IJbema" userId="a7e136abeee5cd69" providerId="LiveId" clId="{013248CA-665B-4B83-B7D1-783B3C7BFE33}" dt="2017-09-08T11:12:50.579" v="410" actId="20577"/>
          <ac:spMkLst>
            <pc:docMk/>
            <pc:sldMk cId="3722428271" sldId="325"/>
            <ac:spMk id="3" creationId="{00000000-0000-0000-0000-000000000000}"/>
          </ac:spMkLst>
        </pc:spChg>
      </pc:sldChg>
      <pc:sldChg chg="modSp add modNotesTx">
        <pc:chgData name="R. IJbema" userId="a7e136abeee5cd69" providerId="LiveId" clId="{013248CA-665B-4B83-B7D1-783B3C7BFE33}" dt="2017-09-08T11:13:39.220" v="437" actId="313"/>
        <pc:sldMkLst>
          <pc:docMk/>
          <pc:sldMk cId="3547720604" sldId="326"/>
        </pc:sldMkLst>
        <pc:spChg chg="mod">
          <ac:chgData name="R. IJbema" userId="a7e136abeee5cd69" providerId="LiveId" clId="{013248CA-665B-4B83-B7D1-783B3C7BFE33}" dt="2017-09-08T11:13:39.220" v="437" actId="313"/>
          <ac:spMkLst>
            <pc:docMk/>
            <pc:sldMk cId="3547720604" sldId="326"/>
            <ac:spMk id="3" creationId="{00000000-0000-0000-0000-000000000000}"/>
          </ac:spMkLst>
        </pc:spChg>
      </pc:sldChg>
      <pc:sldChg chg="modSp add modNotesTx">
        <pc:chgData name="R. IJbema" userId="a7e136abeee5cd69" providerId="LiveId" clId="{013248CA-665B-4B83-B7D1-783B3C7BFE33}" dt="2017-09-08T11:14:23.066" v="454" actId="20577"/>
        <pc:sldMkLst>
          <pc:docMk/>
          <pc:sldMk cId="2532076016" sldId="327"/>
        </pc:sldMkLst>
        <pc:spChg chg="mod">
          <ac:chgData name="R. IJbema" userId="a7e136abeee5cd69" providerId="LiveId" clId="{013248CA-665B-4B83-B7D1-783B3C7BFE33}" dt="2017-09-08T11:14:23.066" v="454" actId="20577"/>
          <ac:spMkLst>
            <pc:docMk/>
            <pc:sldMk cId="2532076016" sldId="32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11-9-2017</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070673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9927180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2689941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2878343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22931173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1378991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39136271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31590732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30900613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41807584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19</a:t>
            </a:fld>
            <a:endParaRPr lang="nl-NL"/>
          </a:p>
        </p:txBody>
      </p:sp>
    </p:spTree>
    <p:extLst>
      <p:ext uri="{BB962C8B-B14F-4D97-AF65-F5344CB8AC3E}">
        <p14:creationId xmlns:p14="http://schemas.microsoft.com/office/powerpoint/2010/main" val="354964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40089527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20</a:t>
            </a:fld>
            <a:endParaRPr lang="nl-NL"/>
          </a:p>
        </p:txBody>
      </p:sp>
    </p:spTree>
    <p:extLst>
      <p:ext uri="{BB962C8B-B14F-4D97-AF65-F5344CB8AC3E}">
        <p14:creationId xmlns:p14="http://schemas.microsoft.com/office/powerpoint/2010/main" val="3540877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3793333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1910189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521036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477006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2246512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30820565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381007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11-9-2017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11-9-2017</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11-9-2017</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11-9-2017</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11-9-2017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11-9-2017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11-9-2017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11-9-2017</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11-9-2017</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11-9-2017</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11-9-2017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11-9-2017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11-9-2017</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11-9-2017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11-9-2017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11-9-2017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11-9-2017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11-9-2017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11-9-2017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11-9-2017</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11-9-2017</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gn="ctr">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07" y="638907"/>
            <a:ext cx="8932985" cy="5580185"/>
          </a:xfrm>
          <a:prstGeom prst="rect">
            <a:avLst/>
          </a:prstGeom>
        </p:spPr>
      </p:pic>
    </p:spTree>
    <p:extLst>
      <p:ext uri="{BB962C8B-B14F-4D97-AF65-F5344CB8AC3E}">
        <p14:creationId xmlns:p14="http://schemas.microsoft.com/office/powerpoint/2010/main" val="156379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‘En waarom? – spreekt de Heer van de hemelse machten. Omdat mijn huis nog altijd een ruïne is, terwijl ieder van jullie zich uitslooft voor zijn eigen huis.’ </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632886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‘En het volk werd vervuld van vrees voor de Heer.’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156907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‘Maar Haggai, de bode van de Heer, zei in opdracht van de Heer tot het volk: ‘Ik ben bij jullie – spreekt de Heer.’’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680508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522 Haggai profeteert</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24615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522 Haggai profeteert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515 de tempel heropend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9417874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522 Haggai profeteert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515 de tempel heropend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490 Darius verslagen bij Marathon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03977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522 Haggai profeteert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515 de tempel heropend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490 Darius verslagen bij Marathon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de Grieken verslagen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06204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522 Haggai profeteert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515 de tempel heropend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490 Darius verslagen bij Marathon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de Grieken verslagen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Rome…</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135057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522 Haggai profeteert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515 de tempel heropend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490 Darius verslagen bij Marathon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de Grieken verslagen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Rome…</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…de zoon van Zerubbabel</a:t>
            </a: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7224282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522 Haggai profeteert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515 de tempel heropend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490 Darius verslagen bij Marathon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de Grieken verslagen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Rome…</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…de zoon van Zerubbabel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‘de Heer redt’</a:t>
            </a: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547720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gn="ctr">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pic>
        <p:nvPicPr>
          <p:cNvPr id="5" name="Afbeelding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505" y="547777"/>
            <a:ext cx="9074989" cy="5762445"/>
          </a:xfrm>
          <a:prstGeom prst="rect">
            <a:avLst/>
          </a:prstGeom>
        </p:spPr>
      </p:pic>
    </p:spTree>
    <p:extLst>
      <p:ext uri="{BB962C8B-B14F-4D97-AF65-F5344CB8AC3E}">
        <p14:creationId xmlns:p14="http://schemas.microsoft.com/office/powerpoint/2010/main" val="2157144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522 Haggai profeteert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515 de tempel heropend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490 Darius verslagen bij Marathon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de Grieken verslagen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Rome…</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…de zoon van Zerubbabel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Jezus, ‘de Heer redt’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Feest!</a:t>
            </a: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5320760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gn="ctr">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a:solidFill>
                  <a:prstClr val="white"/>
                </a:solidFill>
                <a:latin typeface="Verdana" pitchFamily="34" charset="0"/>
                <a:ea typeface="Verdana" pitchFamily="34" charset="0"/>
                <a:cs typeface="Verdana" pitchFamily="34" charset="0"/>
              </a:rPr>
              <a:t> </a:t>
            </a: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18405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Zerubbabel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u="sng" dirty="0">
                <a:solidFill>
                  <a:prstClr val="white"/>
                </a:solidFill>
                <a:latin typeface="Verdana" pitchFamily="34" charset="0"/>
                <a:ea typeface="Verdana" pitchFamily="34" charset="0"/>
                <a:cs typeface="Verdana" pitchFamily="34" charset="0"/>
              </a:rPr>
              <a:t>+</a:t>
            </a:r>
            <a:r>
              <a:rPr lang="nl-NL" sz="12800" dirty="0">
                <a:solidFill>
                  <a:prstClr val="white"/>
                </a:solidFill>
                <a:latin typeface="Verdana" pitchFamily="34" charset="0"/>
                <a:ea typeface="Verdana" pitchFamily="34" charset="0"/>
                <a:cs typeface="Verdana" pitchFamily="34" charset="0"/>
              </a:rPr>
              <a:t> ‘zoon van Babel’</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12977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Zerubbabel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u="sng" dirty="0">
                <a:solidFill>
                  <a:prstClr val="white"/>
                </a:solidFill>
                <a:latin typeface="Verdana" pitchFamily="34" charset="0"/>
                <a:ea typeface="Verdana" pitchFamily="34" charset="0"/>
                <a:cs typeface="Verdana" pitchFamily="34" charset="0"/>
              </a:rPr>
              <a:t>+</a:t>
            </a:r>
            <a:r>
              <a:rPr lang="nl-NL" sz="12800" dirty="0">
                <a:solidFill>
                  <a:prstClr val="white"/>
                </a:solidFill>
                <a:latin typeface="Verdana" pitchFamily="34" charset="0"/>
                <a:ea typeface="Verdana" pitchFamily="34" charset="0"/>
                <a:cs typeface="Verdana" pitchFamily="34" charset="0"/>
              </a:rPr>
              <a:t> ‘zoon van 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‘gouverneur’ = onderkoning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234461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Zerubbabel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u="sng" dirty="0">
                <a:solidFill>
                  <a:prstClr val="white"/>
                </a:solidFill>
                <a:latin typeface="Verdana" pitchFamily="34" charset="0"/>
                <a:ea typeface="Verdana" pitchFamily="34" charset="0"/>
                <a:cs typeface="Verdana" pitchFamily="34" charset="0"/>
              </a:rPr>
              <a:t>+</a:t>
            </a:r>
            <a:r>
              <a:rPr lang="nl-NL" sz="12800" dirty="0">
                <a:solidFill>
                  <a:prstClr val="white"/>
                </a:solidFill>
                <a:latin typeface="Verdana" pitchFamily="34" charset="0"/>
                <a:ea typeface="Verdana" pitchFamily="34" charset="0"/>
                <a:cs typeface="Verdana" pitchFamily="34" charset="0"/>
              </a:rPr>
              <a:t> ‘zoon van 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‘gouverneur’ = onderkoning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Jozua</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‘de Heer redt’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67179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Zerubbabel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u="sng" dirty="0">
                <a:solidFill>
                  <a:prstClr val="white"/>
                </a:solidFill>
                <a:latin typeface="Verdana" pitchFamily="34" charset="0"/>
                <a:ea typeface="Verdana" pitchFamily="34" charset="0"/>
                <a:cs typeface="Verdana" pitchFamily="34" charset="0"/>
              </a:rPr>
              <a:t>+</a:t>
            </a:r>
            <a:r>
              <a:rPr lang="nl-NL" sz="12800" dirty="0">
                <a:solidFill>
                  <a:prstClr val="white"/>
                </a:solidFill>
                <a:latin typeface="Verdana" pitchFamily="34" charset="0"/>
                <a:ea typeface="Verdana" pitchFamily="34" charset="0"/>
                <a:cs typeface="Verdana" pitchFamily="34" charset="0"/>
              </a:rPr>
              <a:t> ‘zoon van 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‘gouverneur’ = onderkoning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Jozua</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‘de Heer redt’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hogepriester…</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251454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Zerubbabel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r>
              <a:rPr lang="nl-NL" sz="12800" u="sng" dirty="0">
                <a:solidFill>
                  <a:prstClr val="white"/>
                </a:solidFill>
                <a:latin typeface="Verdana" pitchFamily="34" charset="0"/>
                <a:ea typeface="Verdana" pitchFamily="34" charset="0"/>
                <a:cs typeface="Verdana" pitchFamily="34" charset="0"/>
              </a:rPr>
              <a:t>+</a:t>
            </a:r>
            <a:r>
              <a:rPr lang="nl-NL" sz="12800" dirty="0">
                <a:solidFill>
                  <a:prstClr val="white"/>
                </a:solidFill>
                <a:latin typeface="Verdana" pitchFamily="34" charset="0"/>
                <a:ea typeface="Verdana" pitchFamily="34" charset="0"/>
                <a:cs typeface="Verdana" pitchFamily="34" charset="0"/>
              </a:rPr>
              <a:t> ‘zoon van Babel’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‘gouverneur’ = onderkoning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Jozua</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‘de Heer redt’</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hogepriester…</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Haggai</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‘geboren op een feestdag’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profeet</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975145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‘Ik heb het land en de bergen, het koren, de wijn en de olie, al wat de aarde opbrengt, ieder mens en elk dier, en alles wat jullie moeizaam tot stand hebben gebracht, met droogte getroffen.’</a:t>
            </a:r>
          </a:p>
          <a:p>
            <a:pPr marL="0" lvl="0" indent="0" algn="ct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732092593"/>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843</TotalTime>
  <Words>325</Words>
  <Application>Microsoft Office PowerPoint</Application>
  <PresentationFormat>Diavoorstelling (4:3)</PresentationFormat>
  <Paragraphs>291</Paragraphs>
  <Slides>20</Slides>
  <Notes>20</Notes>
  <HiddenSlides>0</HiddenSlides>
  <MMClips>0</MMClips>
  <ScaleCrop>false</ScaleCrop>
  <HeadingPairs>
    <vt:vector size="4" baseType="variant">
      <vt:variant>
        <vt:lpstr>Thema</vt:lpstr>
      </vt:variant>
      <vt:variant>
        <vt:i4>3</vt:i4>
      </vt:variant>
      <vt:variant>
        <vt:lpstr>Diatitels</vt:lpstr>
      </vt:variant>
      <vt:variant>
        <vt:i4>20</vt:i4>
      </vt:variant>
    </vt:vector>
  </HeadingPairs>
  <TitlesOfParts>
    <vt:vector size="23" baseType="lpstr">
      <vt:lpstr>Office-thema</vt:lpstr>
      <vt:lpstr>9. Afsluiting</vt:lpstr>
      <vt:lpstr>1_9. Afsluiting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Guido</cp:lastModifiedBy>
  <cp:revision>55</cp:revision>
  <dcterms:created xsi:type="dcterms:W3CDTF">2011-01-12T19:49:53Z</dcterms:created>
  <dcterms:modified xsi:type="dcterms:W3CDTF">2017-09-11T18:33:39Z</dcterms:modified>
</cp:coreProperties>
</file>