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4C6FA-6E7D-4F1C-86CE-3DD2D56A3DDE}" type="datetimeFigureOut">
              <a:rPr lang="nl-NL" smtClean="0"/>
              <a:t>8-12-2017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C15CF-BAED-4646-A415-EAACCCD325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0960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C15CF-BAED-4646-A415-EAACCCD3259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9597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C15CF-BAED-4646-A415-EAACCCD3259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8311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C15CF-BAED-4646-A415-EAACCCD3259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36598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C15CF-BAED-4646-A415-EAACCCD3259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1055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C15CF-BAED-4646-A415-EAACCCD3259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19060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C15CF-BAED-4646-A415-EAACCCD3259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4676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C15CF-BAED-4646-A415-EAACCCD3259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5835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C15CF-BAED-4646-A415-EAACCCD3259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4104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C15CF-BAED-4646-A415-EAACCCD3259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9190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C15CF-BAED-4646-A415-EAACCCD3259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7709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C15CF-BAED-4646-A415-EAACCCD3259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6106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C15CF-BAED-4646-A415-EAACCCD3259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9105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C15CF-BAED-4646-A415-EAACCCD3259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1695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C15CF-BAED-4646-A415-EAACCCD3259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914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8-12-2017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8-12-2017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8-12-2017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8-12-2017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8-12-2017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8-12-2017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8-12-2017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8-12-2017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8-12-2017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8-12-2017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8-12-2017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8-12-2017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Matteüs 28: 16-20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elf ​leerlingen​ gingen naar Galilea, naar de berg die ​Jezus​ hun had genoemd, en toen ze hem zagen bewezen ze hem eer, al twijfelden enkelen nog.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Matteüs 28: 16-20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elf ​leerlingen​ gingen naar Galilea, naar de berg die ​Jezus​ hun had genoemd, en toen ze hem zagen bewezen ze hem eer, al twijfelden enkelen nog.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9481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Matteüs 28: 16-20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Jezus​ kwam op hen toe en zei: ‘Mij is alle macht gegeven in de hemel en op de aarde.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0299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Matteüs 28: 16-20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Ga dus op ​weg​ en maak alle volken tot mijn ​leerlingen, door hen te ​dopen​ in de naam van de Vader en de Zoon en de ​heilige​ Geest, en hun te leren dat ze zich moeten houden aan alles wat ik jullie opgedragen heb.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473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Matteüs 28: 16-20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houd dit voor ogen: ik ben met jullie, alle dagen, tot aan de voltooiing van deze wereld.’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7025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Geloof	waar komt het vandaan?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waar wordt het sterker van?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8773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Matteüs 28: 16-20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Jezus​ kwam op hen toe en zei: ‘Mij is alle macht gegeven in de hemel en op de aarde.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683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Matteüs 28: 16-20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Ga dus op ​weg​ en maak alle volken tot mijn ​leerlingen, door hen te ​dopen​ in de naam van de Vader en de Zoon en de ​heilige​ Geest, en hun te leren dat ze zich moeten houden aan alles wat ik jullie opgedragen heb.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08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Matteüs 28: 16-20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houd dit voor ogen: ik ben met jullie, alle dagen, tot aan de voltooiing van deze wereld.’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36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Geloof	waar komt het vandaan?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waar wordt het sterker van?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0184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Matteüs 28: 16-20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elf ​leerlingen​ gingen naar Galilea, naar de berg die ​Jezus​ hun had genoemd, en toen ze hem zagen bewezen ze hem eer, al twijfelden enkelen nog.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1946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Matteüs 28: 16-20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Jezus​ kwam op hen toe en zei: ‘Mij is alle macht gegeven in de hemel en op de aarde.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endParaRPr lang="nl-NL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4606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Matteüs 28: 16-20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Ga dus op ​weg​ en maak alle volken tot mijn ​leerlingen, door hen te ​dopen​ in de naam van de Vader en de Zoon en de ​heilige​ Geest, en hun te leren dat ze zich moeten houden aan alles wat ik jullie opgedragen heb.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0431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Matteüs 28: 16-20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houd dit voor ogen: ik ben met jullie, alle dagen, tot aan de voltooiing van deze wereld.’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935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563</Words>
  <Application>Microsoft Office PowerPoint</Application>
  <PresentationFormat>Diavoorstelling (4:3)</PresentationFormat>
  <Paragraphs>156</Paragraphs>
  <Slides>14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Office-thema</vt:lpstr>
      <vt:lpstr>Matteüs 28: 16-20</vt:lpstr>
      <vt:lpstr>Matteüs 28: 16-20</vt:lpstr>
      <vt:lpstr>Matteüs 28: 16-20</vt:lpstr>
      <vt:lpstr>Matteüs 28: 16-20</vt:lpstr>
      <vt:lpstr>   </vt:lpstr>
      <vt:lpstr>Matteüs 28: 16-20</vt:lpstr>
      <vt:lpstr>Matteüs 28: 16-20</vt:lpstr>
      <vt:lpstr>Matteüs 28: 16-20</vt:lpstr>
      <vt:lpstr>Matteüs 28: 16-20</vt:lpstr>
      <vt:lpstr>Matteüs 28: 16-20</vt:lpstr>
      <vt:lpstr>Matteüs 28: 16-20</vt:lpstr>
      <vt:lpstr>Matteüs 28: 16-20</vt:lpstr>
      <vt:lpstr>Matteüs 28: 16-20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8</cp:revision>
  <dcterms:created xsi:type="dcterms:W3CDTF">2011-01-12T19:49:53Z</dcterms:created>
  <dcterms:modified xsi:type="dcterms:W3CDTF">2017-12-08T12:44:26Z</dcterms:modified>
</cp:coreProperties>
</file>