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1"/>
  </p:notesMasterIdLst>
  <p:sldIdLst>
    <p:sldId id="307" r:id="rId4"/>
    <p:sldId id="308" r:id="rId5"/>
    <p:sldId id="310" r:id="rId6"/>
    <p:sldId id="311" r:id="rId7"/>
    <p:sldId id="312" r:id="rId8"/>
    <p:sldId id="315" r:id="rId9"/>
    <p:sldId id="313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. IJbema" userId="a7e136abeee5cd69" providerId="LiveId" clId="{34914047-A083-440B-80D0-6C238E21698D}"/>
    <pc:docChg chg="undo custSel addSld delSld modSld sldOrd">
      <pc:chgData name="R. IJbema" userId="a7e136abeee5cd69" providerId="LiveId" clId="{34914047-A083-440B-80D0-6C238E21698D}" dt="2019-03-12T14:35:17.677" v="230" actId="2696"/>
      <pc:docMkLst>
        <pc:docMk/>
      </pc:docMkLst>
      <pc:sldChg chg="modSp">
        <pc:chgData name="R. IJbema" userId="a7e136abeee5cd69" providerId="LiveId" clId="{34914047-A083-440B-80D0-6C238E21698D}" dt="2019-03-12T14:32:38.532" v="86" actId="20577"/>
        <pc:sldMkLst>
          <pc:docMk/>
          <pc:sldMk cId="1563794859" sldId="307"/>
        </pc:sldMkLst>
        <pc:spChg chg="mod">
          <ac:chgData name="R. IJbema" userId="a7e136abeee5cd69" providerId="LiveId" clId="{34914047-A083-440B-80D0-6C238E21698D}" dt="2019-03-12T14:32:38.532" v="86" actId="20577"/>
          <ac:spMkLst>
            <pc:docMk/>
            <pc:sldMk cId="1563794859" sldId="307"/>
            <ac:spMk id="3" creationId="{00000000-0000-0000-0000-000000000000}"/>
          </ac:spMkLst>
        </pc:spChg>
      </pc:sldChg>
      <pc:sldChg chg="addSp modSp add modNotesTx">
        <pc:chgData name="R. IJbema" userId="a7e136abeee5cd69" providerId="LiveId" clId="{34914047-A083-440B-80D0-6C238E21698D}" dt="2019-03-12T14:35:09.582" v="229" actId="20577"/>
        <pc:sldMkLst>
          <pc:docMk/>
          <pc:sldMk cId="1622537594" sldId="308"/>
        </pc:sldMkLst>
        <pc:picChg chg="add mod">
          <ac:chgData name="R. IJbema" userId="a7e136abeee5cd69" providerId="LiveId" clId="{34914047-A083-440B-80D0-6C238E21698D}" dt="2019-03-12T14:20:06.694" v="4" actId="14100"/>
          <ac:picMkLst>
            <pc:docMk/>
            <pc:sldMk cId="1622537594" sldId="308"/>
            <ac:picMk id="4" creationId="{69AB08A9-301F-425C-B487-E8A99B2C2C05}"/>
          </ac:picMkLst>
        </pc:picChg>
      </pc:sldChg>
      <pc:sldChg chg="addSp modSp add del">
        <pc:chgData name="R. IJbema" userId="a7e136abeee5cd69" providerId="LiveId" clId="{34914047-A083-440B-80D0-6C238E21698D}" dt="2019-03-12T14:27:55.966" v="69" actId="2696"/>
        <pc:sldMkLst>
          <pc:docMk/>
          <pc:sldMk cId="4001950019" sldId="309"/>
        </pc:sldMkLst>
        <pc:picChg chg="add mod">
          <ac:chgData name="R. IJbema" userId="a7e136abeee5cd69" providerId="LiveId" clId="{34914047-A083-440B-80D0-6C238E21698D}" dt="2019-03-12T14:25:30.302" v="64" actId="14100"/>
          <ac:picMkLst>
            <pc:docMk/>
            <pc:sldMk cId="4001950019" sldId="309"/>
            <ac:picMk id="4" creationId="{0A6EBAAA-DD85-4321-8731-E64324F9AC68}"/>
          </ac:picMkLst>
        </pc:picChg>
      </pc:sldChg>
      <pc:sldChg chg="addSp modSp add modNotesTx">
        <pc:chgData name="R. IJbema" userId="a7e136abeee5cd69" providerId="LiveId" clId="{34914047-A083-440B-80D0-6C238E21698D}" dt="2019-03-12T14:35:04.312" v="228" actId="20577"/>
        <pc:sldMkLst>
          <pc:docMk/>
          <pc:sldMk cId="156952297" sldId="310"/>
        </pc:sldMkLst>
        <pc:picChg chg="add mod">
          <ac:chgData name="R. IJbema" userId="a7e136abeee5cd69" providerId="LiveId" clId="{34914047-A083-440B-80D0-6C238E21698D}" dt="2019-03-12T14:28:34.152" v="72" actId="1076"/>
          <ac:picMkLst>
            <pc:docMk/>
            <pc:sldMk cId="156952297" sldId="310"/>
            <ac:picMk id="4" creationId="{5D8179E1-1D76-4A85-BADD-EB232A772EB5}"/>
          </ac:picMkLst>
        </pc:picChg>
      </pc:sldChg>
      <pc:sldChg chg="addSp modSp add del modNotesTx">
        <pc:chgData name="R. IJbema" userId="a7e136abeee5cd69" providerId="LiveId" clId="{34914047-A083-440B-80D0-6C238E21698D}" dt="2019-03-12T14:35:01.139" v="227" actId="20577"/>
        <pc:sldMkLst>
          <pc:docMk/>
          <pc:sldMk cId="3869406721" sldId="311"/>
        </pc:sldMkLst>
        <pc:picChg chg="add mod">
          <ac:chgData name="R. IJbema" userId="a7e136abeee5cd69" providerId="LiveId" clId="{34914047-A083-440B-80D0-6C238E21698D}" dt="2019-03-12T14:29:55.830" v="79" actId="14100"/>
          <ac:picMkLst>
            <pc:docMk/>
            <pc:sldMk cId="3869406721" sldId="311"/>
            <ac:picMk id="4" creationId="{64FDB679-62D7-4909-BF72-281CC73182EA}"/>
          </ac:picMkLst>
        </pc:picChg>
      </pc:sldChg>
      <pc:sldChg chg="addSp add modNotesTx">
        <pc:chgData name="R. IJbema" userId="a7e136abeee5cd69" providerId="LiveId" clId="{34914047-A083-440B-80D0-6C238E21698D}" dt="2019-03-12T14:34:58.115" v="226" actId="20577"/>
        <pc:sldMkLst>
          <pc:docMk/>
          <pc:sldMk cId="102327768" sldId="312"/>
        </pc:sldMkLst>
        <pc:picChg chg="add">
          <ac:chgData name="R. IJbema" userId="a7e136abeee5cd69" providerId="LiveId" clId="{34914047-A083-440B-80D0-6C238E21698D}" dt="2019-03-12T14:31:34.345" v="81"/>
          <ac:picMkLst>
            <pc:docMk/>
            <pc:sldMk cId="102327768" sldId="312"/>
            <ac:picMk id="4" creationId="{90F31773-E108-4786-84B7-A30640E0DFD5}"/>
          </ac:picMkLst>
        </pc:picChg>
      </pc:sldChg>
      <pc:sldChg chg="modSp add modNotesTx">
        <pc:chgData name="R. IJbema" userId="a7e136abeee5cd69" providerId="LiveId" clId="{34914047-A083-440B-80D0-6C238E21698D}" dt="2019-03-12T14:34:53.178" v="224" actId="20577"/>
        <pc:sldMkLst>
          <pc:docMk/>
          <pc:sldMk cId="1562736268" sldId="313"/>
        </pc:sldMkLst>
        <pc:spChg chg="mod">
          <ac:chgData name="R. IJbema" userId="a7e136abeee5cd69" providerId="LiveId" clId="{34914047-A083-440B-80D0-6C238E21698D}" dt="2019-03-12T14:34:44.574" v="223" actId="6549"/>
          <ac:spMkLst>
            <pc:docMk/>
            <pc:sldMk cId="1562736268" sldId="313"/>
            <ac:spMk id="3" creationId="{00000000-0000-0000-0000-000000000000}"/>
          </ac:spMkLst>
        </pc:spChg>
      </pc:sldChg>
      <pc:sldChg chg="add del">
        <pc:chgData name="R. IJbema" userId="a7e136abeee5cd69" providerId="LiveId" clId="{34914047-A083-440B-80D0-6C238E21698D}" dt="2019-03-12T14:35:17.677" v="230" actId="2696"/>
        <pc:sldMkLst>
          <pc:docMk/>
          <pc:sldMk cId="1206837828" sldId="314"/>
        </pc:sldMkLst>
      </pc:sldChg>
      <pc:sldChg chg="modSp add ord modNotesTx">
        <pc:chgData name="R. IJbema" userId="a7e136abeee5cd69" providerId="LiveId" clId="{34914047-A083-440B-80D0-6C238E21698D}" dt="2019-03-12T14:34:55.629" v="225" actId="20577"/>
        <pc:sldMkLst>
          <pc:docMk/>
          <pc:sldMk cId="3318461469" sldId="315"/>
        </pc:sldMkLst>
        <pc:spChg chg="mod">
          <ac:chgData name="R. IJbema" userId="a7e136abeee5cd69" providerId="LiveId" clId="{34914047-A083-440B-80D0-6C238E21698D}" dt="2019-03-12T14:32:31.893" v="85" actId="20577"/>
          <ac:spMkLst>
            <pc:docMk/>
            <pc:sldMk cId="3318461469" sldId="315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940A8-228E-42F9-A45A-78A4E415DAD6}" type="datetimeFigureOut">
              <a:rPr lang="nl-NL" smtClean="0"/>
              <a:t>12-3-2019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1BC7C-CC16-49E6-B0D3-AF134E5F90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94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67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857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3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016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308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5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1747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6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016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7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1BC7C-CC16-49E6-B0D3-AF134E5F90B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83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25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16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430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40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815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6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303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386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782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758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D090-15EE-4434-A4FA-2F7059409DF1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18A6B-2B8C-47DE-B8EA-0924C524A9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61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1B5A-3018-4764-A900-89B79CB705C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D783-BB8C-4A5E-846D-6126C103C3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BBAE2-831B-4EA5-940C-A21D1C37BF8A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836E8-1049-480B-B9EA-FC12BBF393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8A08-8DB4-431B-836D-6BAF93DEF76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B95A-4CC6-4D0D-A2B1-C94CE7DE7C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72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E0806-4A5D-4C9A-AF09-11BC64A6F9A8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3A52-E805-4410-A95F-A81C08808BD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83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1ECD1-F7B1-463F-B819-9C007031CC94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6123E-DD62-4CA7-9322-5FEC0D9714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269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8DD8B-4E74-4343-ADDF-3612686D2C6B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6C52F-A6CD-4925-BFFD-2A2414DF1C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421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A525A-7835-4D37-9575-6EE171C8684D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3B14-D2BF-491B-8739-C2B3CDEFD7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2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75171-292D-410F-AD00-36F2613A23E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FED5-84D4-4E7E-80EA-EB660F2FDE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16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2AF0D-DF86-408D-8B94-A02F654BFE43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93141-8A23-4107-B108-C2AFD3D3888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A4679-B3FA-4CEB-9BFC-A55D9F4D8146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2CDB9-74CF-45BF-9E14-67470C2F8EA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034B4-A846-4ABF-B391-81F27B9CF94A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34B4-A846-4ABF-B391-81F27B9CF94A}" type="datetimeFigureOut">
              <a:rPr lang="nl-NL" smtClean="0"/>
              <a:pPr/>
              <a:t>12-3-2019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E099E-872C-469A-810E-8C87F637F57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1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1126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8EA754-C9B1-4B40-A77D-7BABA48CE5CF}" type="datetimeFigureOut">
              <a:rPr lang="nl-N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12-3-2019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2C3BA-CC38-400C-B3A6-6DAAADDC33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0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Geef ons vandaag het brood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wij nodig hebben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3794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AB08A9-301F-425C-B487-E8A99B2C2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" y="908720"/>
            <a:ext cx="8948012" cy="502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37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D8179E1-1D76-4A85-BADD-EB232A772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1052736"/>
            <a:ext cx="4320480" cy="43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FDB679-62D7-4909-BF72-281CC7318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96412"/>
            <a:ext cx="8928992" cy="6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0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F31773-E108-4786-84B7-A30640E0D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963"/>
            <a:ext cx="9144000" cy="505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 algn="ctr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Geef ons vandaag het brood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dat wij nodig hebben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18461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5851525"/>
          </a:xfrm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Zoek eerst het koninkrijk van God en zijn gerechtigheid, dan zullen al die andere dingen je erbij gegeven worden.</a:t>
            </a:r>
          </a:p>
          <a:p>
            <a:pPr marL="0" lvl="0" indent="0" algn="r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i="1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Matteüs 6: 33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sz="12800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sz="12800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endParaRPr lang="nl-NL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lvl="0" indent="0">
              <a:lnSpc>
                <a:spcPts val="4500"/>
              </a:lnSpc>
              <a:spcBef>
                <a:spcPts val="0"/>
              </a:spcBef>
              <a:buNone/>
            </a:pPr>
            <a:r>
              <a:rPr lang="nl-NL" dirty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2736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9. Afsluiting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85</Words>
  <Application>Microsoft Office PowerPoint</Application>
  <PresentationFormat>Diavoorstelling (4:3)</PresentationFormat>
  <Paragraphs>136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13" baseType="lpstr">
      <vt:lpstr>Arial</vt:lpstr>
      <vt:lpstr>Calibri</vt:lpstr>
      <vt:lpstr>Verdana</vt:lpstr>
      <vt:lpstr>Office-thema</vt:lpstr>
      <vt:lpstr>9. Afsluiting</vt:lpstr>
      <vt:lpstr>1_9. Afsluiting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Koptekst</dc:title>
  <dc:creator>pcvddool</dc:creator>
  <cp:lastModifiedBy>R. IJbema</cp:lastModifiedBy>
  <cp:revision>56</cp:revision>
  <dcterms:created xsi:type="dcterms:W3CDTF">2011-01-12T19:49:53Z</dcterms:created>
  <dcterms:modified xsi:type="dcterms:W3CDTF">2019-03-12T14:35:20Z</dcterms:modified>
</cp:coreProperties>
</file>