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9"/>
  </p:notesMasterIdLst>
  <p:sldIdLst>
    <p:sldId id="310" r:id="rId4"/>
    <p:sldId id="311" r:id="rId5"/>
    <p:sldId id="312" r:id="rId6"/>
    <p:sldId id="313" r:id="rId7"/>
    <p:sldId id="314" r:id="rId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98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. IJbema" userId="a7e136abeee5cd69" providerId="LiveId" clId="{F859722B-F49F-42CF-98B4-8FEEE899A017}"/>
    <pc:docChg chg="undo redo custSel addSld modSld">
      <pc:chgData name="R. IJbema" userId="a7e136abeee5cd69" providerId="LiveId" clId="{F859722B-F49F-42CF-98B4-8FEEE899A017}" dt="2019-07-05T06:09:19.780" v="490" actId="14861"/>
      <pc:docMkLst>
        <pc:docMk/>
      </pc:docMkLst>
      <pc:sldChg chg="modSp">
        <pc:chgData name="R. IJbema" userId="a7e136abeee5cd69" providerId="LiveId" clId="{F859722B-F49F-42CF-98B4-8FEEE899A017}" dt="2019-07-05T05:39:54.209" v="166" actId="20577"/>
        <pc:sldMkLst>
          <pc:docMk/>
          <pc:sldMk cId="2686078362" sldId="310"/>
        </pc:sldMkLst>
        <pc:spChg chg="mod">
          <ac:chgData name="R. IJbema" userId="a7e136abeee5cd69" providerId="LiveId" clId="{F859722B-F49F-42CF-98B4-8FEEE899A017}" dt="2019-07-05T05:39:54.209" v="166" actId="20577"/>
          <ac:spMkLst>
            <pc:docMk/>
            <pc:sldMk cId="2686078362" sldId="310"/>
            <ac:spMk id="3" creationId="{00000000-0000-0000-0000-000000000000}"/>
          </ac:spMkLst>
        </pc:spChg>
      </pc:sldChg>
      <pc:sldChg chg="addSp modSp add">
        <pc:chgData name="R. IJbema" userId="a7e136abeee5cd69" providerId="LiveId" clId="{F859722B-F49F-42CF-98B4-8FEEE899A017}" dt="2019-07-05T06:09:19.780" v="490" actId="14861"/>
        <pc:sldMkLst>
          <pc:docMk/>
          <pc:sldMk cId="3280630100" sldId="311"/>
        </pc:sldMkLst>
        <pc:spChg chg="mod">
          <ac:chgData name="R. IJbema" userId="a7e136abeee5cd69" providerId="LiveId" clId="{F859722B-F49F-42CF-98B4-8FEEE899A017}" dt="2019-07-05T05:41:37.489" v="240" actId="20577"/>
          <ac:spMkLst>
            <pc:docMk/>
            <pc:sldMk cId="3280630100" sldId="311"/>
            <ac:spMk id="3" creationId="{00000000-0000-0000-0000-000000000000}"/>
          </ac:spMkLst>
        </pc:spChg>
        <pc:picChg chg="add mod">
          <ac:chgData name="R. IJbema" userId="a7e136abeee5cd69" providerId="LiveId" clId="{F859722B-F49F-42CF-98B4-8FEEE899A017}" dt="2019-07-05T06:09:19.780" v="490" actId="14861"/>
          <ac:picMkLst>
            <pc:docMk/>
            <pc:sldMk cId="3280630100" sldId="311"/>
            <ac:picMk id="4" creationId="{2C80270B-692B-4F59-8F36-C81245504AB7}"/>
          </ac:picMkLst>
        </pc:picChg>
      </pc:sldChg>
      <pc:sldChg chg="addSp modSp add">
        <pc:chgData name="R. IJbema" userId="a7e136abeee5cd69" providerId="LiveId" clId="{F859722B-F49F-42CF-98B4-8FEEE899A017}" dt="2019-07-05T05:58:02.128" v="399" actId="14861"/>
        <pc:sldMkLst>
          <pc:docMk/>
          <pc:sldMk cId="1660390800" sldId="312"/>
        </pc:sldMkLst>
        <pc:spChg chg="mod">
          <ac:chgData name="R. IJbema" userId="a7e136abeee5cd69" providerId="LiveId" clId="{F859722B-F49F-42CF-98B4-8FEEE899A017}" dt="2019-07-05T05:50:27.498" v="376" actId="20577"/>
          <ac:spMkLst>
            <pc:docMk/>
            <pc:sldMk cId="1660390800" sldId="312"/>
            <ac:spMk id="3" creationId="{00000000-0000-0000-0000-000000000000}"/>
          </ac:spMkLst>
        </pc:spChg>
        <pc:picChg chg="add mod">
          <ac:chgData name="R. IJbema" userId="a7e136abeee5cd69" providerId="LiveId" clId="{F859722B-F49F-42CF-98B4-8FEEE899A017}" dt="2019-07-05T05:58:02.128" v="399" actId="14861"/>
          <ac:picMkLst>
            <pc:docMk/>
            <pc:sldMk cId="1660390800" sldId="312"/>
            <ac:picMk id="4" creationId="{4854AB58-72F6-4619-9A57-E398F82555B6}"/>
          </ac:picMkLst>
        </pc:picChg>
      </pc:sldChg>
      <pc:sldChg chg="addSp modSp add">
        <pc:chgData name="R. IJbema" userId="a7e136abeee5cd69" providerId="LiveId" clId="{F859722B-F49F-42CF-98B4-8FEEE899A017}" dt="2019-07-05T06:07:01.057" v="480" actId="14100"/>
        <pc:sldMkLst>
          <pc:docMk/>
          <pc:sldMk cId="1421285929" sldId="313"/>
        </pc:sldMkLst>
        <pc:spChg chg="mod">
          <ac:chgData name="R. IJbema" userId="a7e136abeee5cd69" providerId="LiveId" clId="{F859722B-F49F-42CF-98B4-8FEEE899A017}" dt="2019-07-05T05:59:42.231" v="474" actId="20577"/>
          <ac:spMkLst>
            <pc:docMk/>
            <pc:sldMk cId="1421285929" sldId="313"/>
            <ac:spMk id="3" creationId="{00000000-0000-0000-0000-000000000000}"/>
          </ac:spMkLst>
        </pc:spChg>
        <pc:picChg chg="add mod">
          <ac:chgData name="R. IJbema" userId="a7e136abeee5cd69" providerId="LiveId" clId="{F859722B-F49F-42CF-98B4-8FEEE899A017}" dt="2019-07-05T06:07:01.057" v="480" actId="14100"/>
          <ac:picMkLst>
            <pc:docMk/>
            <pc:sldMk cId="1421285929" sldId="313"/>
            <ac:picMk id="4" creationId="{C5D93D8B-E51C-486B-B893-88F5A57CB848}"/>
          </ac:picMkLst>
        </pc:picChg>
      </pc:sldChg>
      <pc:sldChg chg="addSp modSp add">
        <pc:chgData name="R. IJbema" userId="a7e136abeee5cd69" providerId="LiveId" clId="{F859722B-F49F-42CF-98B4-8FEEE899A017}" dt="2019-07-05T06:09:05.880" v="489" actId="14861"/>
        <pc:sldMkLst>
          <pc:docMk/>
          <pc:sldMk cId="712620401" sldId="314"/>
        </pc:sldMkLst>
        <pc:spChg chg="mod">
          <ac:chgData name="R. IJbema" userId="a7e136abeee5cd69" providerId="LiveId" clId="{F859722B-F49F-42CF-98B4-8FEEE899A017}" dt="2019-07-05T06:07:52.587" v="481"/>
          <ac:spMkLst>
            <pc:docMk/>
            <pc:sldMk cId="712620401" sldId="314"/>
            <ac:spMk id="3" creationId="{00000000-0000-0000-0000-000000000000}"/>
          </ac:spMkLst>
        </pc:spChg>
        <pc:picChg chg="add mod">
          <ac:chgData name="R. IJbema" userId="a7e136abeee5cd69" providerId="LiveId" clId="{F859722B-F49F-42CF-98B4-8FEEE899A017}" dt="2019-07-05T06:09:05.880" v="489" actId="14861"/>
          <ac:picMkLst>
            <pc:docMk/>
            <pc:sldMk cId="712620401" sldId="314"/>
            <ac:picMk id="4" creationId="{0E931897-43AD-4E4C-AFE4-3FE6E873675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940A8-228E-42F9-A45A-78A4E415DAD6}" type="datetimeFigureOut">
              <a:rPr lang="nl-NL" smtClean="0"/>
              <a:t>5-7-2019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1BC7C-CC16-49E6-B0D3-AF134E5F90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947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7678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2500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4282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8014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3798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5-7-2019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5-7-2019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5-7-2019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5-7-2019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54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5-7-2019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16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5-7-2019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24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5-7-2019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43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5-7-2019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40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5-7-2019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81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5-7-2019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6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5-7-2019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0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5-7-2019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5-7-2019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386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5-7-2019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782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5-7-2019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58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5-7-2019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61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5-7-2019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8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5-7-2019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36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5-7-2019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7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5-7-2019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32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5-7-2019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69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5-7-2019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5-7-2019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5-7-2019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5-7-2019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160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5-7-2019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80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5-7-2019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5-7-2019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5-7-2019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5-7-2019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5-7-2019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5-7-2019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5-7-2019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034B4-A846-4ABF-B391-81F27B9CF94A}" type="datetimeFigureOut">
              <a:rPr lang="nl-NL" smtClean="0"/>
              <a:pPr/>
              <a:t>5-7-2019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5-7-2019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1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5-7-2019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0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2018-2019 koers &amp; kernwaarden	+</a:t>
            </a:r>
            <a:r>
              <a:rPr lang="nl-NL" sz="12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bevestiging kerkwerkers 			+</a:t>
            </a:r>
            <a:endParaRPr lang="nl-NL" sz="128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bijna zomervakantie 				=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Matteüs 28: 18-20		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6078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Mij is alle macht gegeven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de hemel en op de aarde.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C80270B-692B-4F59-8F36-C81245504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116" y="1852109"/>
            <a:ext cx="6414864" cy="427405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280630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Ga dus op weg en maak alle volken tot mijn leerlingen, door hen te dopen in de naam van de Vader en de Zoon en de heilige Geest.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854AB58-72F6-4619-9A57-E398F8255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550" y="2687638"/>
            <a:ext cx="4286250" cy="3438525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660390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Leer hun dat ze zich moeten houden aan alles wat ik jullie opgedragen heb.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5D93D8B-E51C-486B-B893-88F5A57CB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593" y="3645024"/>
            <a:ext cx="8270464" cy="248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85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houd dit voor ogen: ik ben met jullie, alle dagen, tot aan de voltooiing van deze wereld.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E931897-43AD-4E4C-AFE4-3FE6E8736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252" y="1852497"/>
            <a:ext cx="6413548" cy="427366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712620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111</Words>
  <Application>Microsoft Office PowerPoint</Application>
  <PresentationFormat>Diavoorstelling (4:3)</PresentationFormat>
  <Paragraphs>97</Paragraphs>
  <Slides>5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3</vt:i4>
      </vt:variant>
      <vt:variant>
        <vt:lpstr>Diatitels</vt:lpstr>
      </vt:variant>
      <vt:variant>
        <vt:i4>5</vt:i4>
      </vt:variant>
    </vt:vector>
  </HeadingPairs>
  <TitlesOfParts>
    <vt:vector size="11" baseType="lpstr">
      <vt:lpstr>Arial</vt:lpstr>
      <vt:lpstr>Calibri</vt:lpstr>
      <vt:lpstr>Verdana</vt:lpstr>
      <vt:lpstr>Office-thema</vt:lpstr>
      <vt:lpstr>9. Afsluiting</vt:lpstr>
      <vt:lpstr>1_9. Afsluiting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Koptekst</dc:title>
  <dc:creator>pcvddool</dc:creator>
  <cp:lastModifiedBy>R. IJbema</cp:lastModifiedBy>
  <cp:revision>62</cp:revision>
  <dcterms:created xsi:type="dcterms:W3CDTF">2011-01-12T19:49:53Z</dcterms:created>
  <dcterms:modified xsi:type="dcterms:W3CDTF">2019-07-05T06:17:41Z</dcterms:modified>
</cp:coreProperties>
</file>