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Lst>
  <p:notesMasterIdLst>
    <p:notesMasterId r:id="rId18"/>
  </p:notesMasterIdLst>
  <p:sldIdLst>
    <p:sldId id="310" r:id="rId4"/>
    <p:sldId id="311" r:id="rId5"/>
    <p:sldId id="313" r:id="rId6"/>
    <p:sldId id="314" r:id="rId7"/>
    <p:sldId id="312" r:id="rId8"/>
    <p:sldId id="315" r:id="rId9"/>
    <p:sldId id="316" r:id="rId10"/>
    <p:sldId id="317" r:id="rId11"/>
    <p:sldId id="318" r:id="rId12"/>
    <p:sldId id="320" r:id="rId13"/>
    <p:sldId id="321" r:id="rId14"/>
    <p:sldId id="322" r:id="rId15"/>
    <p:sldId id="323" r:id="rId16"/>
    <p:sldId id="319" r:id="rId1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DDBE78-1305-425A-88A5-0456E76ECDB6}" v="21" dt="2019-11-15T09:47:15.6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microsoft.com/office/2015/10/relationships/revisionInfo" Target="revisionInfo.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C940A8-228E-42F9-A45A-78A4E415DAD6}" type="datetimeFigureOut">
              <a:rPr lang="nl-NL" smtClean="0"/>
              <a:t>15-11-2019</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C1BC7C-CC16-49E6-B0D3-AF134E5F90B7}" type="slidenum">
              <a:rPr lang="nl-NL" smtClean="0"/>
              <a:t>‹nr.›</a:t>
            </a:fld>
            <a:endParaRPr lang="nl-NL"/>
          </a:p>
        </p:txBody>
      </p:sp>
    </p:spTree>
    <p:extLst>
      <p:ext uri="{BB962C8B-B14F-4D97-AF65-F5344CB8AC3E}">
        <p14:creationId xmlns:p14="http://schemas.microsoft.com/office/powerpoint/2010/main" val="2379474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a:t>
            </a:fld>
            <a:endParaRPr lang="nl-NL"/>
          </a:p>
        </p:txBody>
      </p:sp>
    </p:spTree>
    <p:extLst>
      <p:ext uri="{BB962C8B-B14F-4D97-AF65-F5344CB8AC3E}">
        <p14:creationId xmlns:p14="http://schemas.microsoft.com/office/powerpoint/2010/main" val="11776789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10</a:t>
            </a:fld>
            <a:endParaRPr lang="nl-NL"/>
          </a:p>
        </p:txBody>
      </p:sp>
    </p:spTree>
    <p:extLst>
      <p:ext uri="{BB962C8B-B14F-4D97-AF65-F5344CB8AC3E}">
        <p14:creationId xmlns:p14="http://schemas.microsoft.com/office/powerpoint/2010/main" val="35761654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11</a:t>
            </a:fld>
            <a:endParaRPr lang="nl-NL"/>
          </a:p>
        </p:txBody>
      </p:sp>
    </p:spTree>
    <p:extLst>
      <p:ext uri="{BB962C8B-B14F-4D97-AF65-F5344CB8AC3E}">
        <p14:creationId xmlns:p14="http://schemas.microsoft.com/office/powerpoint/2010/main" val="39357253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12</a:t>
            </a:fld>
            <a:endParaRPr lang="nl-NL"/>
          </a:p>
        </p:txBody>
      </p:sp>
    </p:spTree>
    <p:extLst>
      <p:ext uri="{BB962C8B-B14F-4D97-AF65-F5344CB8AC3E}">
        <p14:creationId xmlns:p14="http://schemas.microsoft.com/office/powerpoint/2010/main" val="5690159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13</a:t>
            </a:fld>
            <a:endParaRPr lang="nl-NL"/>
          </a:p>
        </p:txBody>
      </p:sp>
    </p:spTree>
    <p:extLst>
      <p:ext uri="{BB962C8B-B14F-4D97-AF65-F5344CB8AC3E}">
        <p14:creationId xmlns:p14="http://schemas.microsoft.com/office/powerpoint/2010/main" val="38177891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14</a:t>
            </a:fld>
            <a:endParaRPr lang="nl-NL"/>
          </a:p>
        </p:txBody>
      </p:sp>
    </p:spTree>
    <p:extLst>
      <p:ext uri="{BB962C8B-B14F-4D97-AF65-F5344CB8AC3E}">
        <p14:creationId xmlns:p14="http://schemas.microsoft.com/office/powerpoint/2010/main" val="3299198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a:t>
            </a:fld>
            <a:endParaRPr lang="nl-NL"/>
          </a:p>
        </p:txBody>
      </p:sp>
    </p:spTree>
    <p:extLst>
      <p:ext uri="{BB962C8B-B14F-4D97-AF65-F5344CB8AC3E}">
        <p14:creationId xmlns:p14="http://schemas.microsoft.com/office/powerpoint/2010/main" val="3956776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3</a:t>
            </a:fld>
            <a:endParaRPr lang="nl-NL"/>
          </a:p>
        </p:txBody>
      </p:sp>
    </p:spTree>
    <p:extLst>
      <p:ext uri="{BB962C8B-B14F-4D97-AF65-F5344CB8AC3E}">
        <p14:creationId xmlns:p14="http://schemas.microsoft.com/office/powerpoint/2010/main" val="1991237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4</a:t>
            </a:fld>
            <a:endParaRPr lang="nl-NL"/>
          </a:p>
        </p:txBody>
      </p:sp>
    </p:spTree>
    <p:extLst>
      <p:ext uri="{BB962C8B-B14F-4D97-AF65-F5344CB8AC3E}">
        <p14:creationId xmlns:p14="http://schemas.microsoft.com/office/powerpoint/2010/main" val="27863510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5</a:t>
            </a:fld>
            <a:endParaRPr lang="nl-NL"/>
          </a:p>
        </p:txBody>
      </p:sp>
    </p:spTree>
    <p:extLst>
      <p:ext uri="{BB962C8B-B14F-4D97-AF65-F5344CB8AC3E}">
        <p14:creationId xmlns:p14="http://schemas.microsoft.com/office/powerpoint/2010/main" val="3283114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6</a:t>
            </a:fld>
            <a:endParaRPr lang="nl-NL"/>
          </a:p>
        </p:txBody>
      </p:sp>
    </p:spTree>
    <p:extLst>
      <p:ext uri="{BB962C8B-B14F-4D97-AF65-F5344CB8AC3E}">
        <p14:creationId xmlns:p14="http://schemas.microsoft.com/office/powerpoint/2010/main" val="2235965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7</a:t>
            </a:fld>
            <a:endParaRPr lang="nl-NL"/>
          </a:p>
        </p:txBody>
      </p:sp>
    </p:spTree>
    <p:extLst>
      <p:ext uri="{BB962C8B-B14F-4D97-AF65-F5344CB8AC3E}">
        <p14:creationId xmlns:p14="http://schemas.microsoft.com/office/powerpoint/2010/main" val="18633870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8</a:t>
            </a:fld>
            <a:endParaRPr lang="nl-NL"/>
          </a:p>
        </p:txBody>
      </p:sp>
    </p:spTree>
    <p:extLst>
      <p:ext uri="{BB962C8B-B14F-4D97-AF65-F5344CB8AC3E}">
        <p14:creationId xmlns:p14="http://schemas.microsoft.com/office/powerpoint/2010/main" val="652796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9</a:t>
            </a:fld>
            <a:endParaRPr lang="nl-NL"/>
          </a:p>
        </p:txBody>
      </p:sp>
    </p:spTree>
    <p:extLst>
      <p:ext uri="{BB962C8B-B14F-4D97-AF65-F5344CB8AC3E}">
        <p14:creationId xmlns:p14="http://schemas.microsoft.com/office/powerpoint/2010/main" val="1890097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15-11-2019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15-11-2019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15-11-2019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endParaRPr lang="en-US"/>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endParaRPr lang="en-US"/>
          </a:p>
        </p:txBody>
      </p:sp>
      <p:sp>
        <p:nvSpPr>
          <p:cNvPr id="4" name="Tijdelijke aanduiding voor datum 3"/>
          <p:cNvSpPr>
            <a:spLocks noGrp="1"/>
          </p:cNvSpPr>
          <p:nvPr>
            <p:ph type="dt" sz="half" idx="10"/>
          </p:nvPr>
        </p:nvSpPr>
        <p:spPr/>
        <p:txBody>
          <a:bodyPr/>
          <a:lstStyle>
            <a:lvl1pPr>
              <a:defRPr/>
            </a:lvl1pPr>
          </a:lstStyle>
          <a:p>
            <a:pPr>
              <a:defRPr/>
            </a:pPr>
            <a:fld id="{1A91D090-15EE-4434-A4FA-2F7059409DF1}" type="datetimeFigureOut">
              <a:rPr lang="nl-NL">
                <a:solidFill>
                  <a:prstClr val="black">
                    <a:tint val="75000"/>
                  </a:prstClr>
                </a:solidFill>
              </a:rPr>
              <a:pPr>
                <a:defRPr/>
              </a:pPr>
              <a:t>15-11-2019</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DDA18A6B-2B8C-47DE-B8EA-0924C524A954}"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2613254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16B1B5A-3018-4764-A900-89B79CB705CA}" type="datetimeFigureOut">
              <a:rPr lang="nl-NL">
                <a:solidFill>
                  <a:prstClr val="black">
                    <a:tint val="75000"/>
                  </a:prstClr>
                </a:solidFill>
              </a:rPr>
              <a:pPr>
                <a:defRPr/>
              </a:pPr>
              <a:t>15-11-2019</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F8F2D783-BB8C-4A5E-846D-6126C103C3F5}"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562165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endParaRPr lang="en-US"/>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B8FBBAE2-831B-4EA5-940C-A21D1C37BF8A}" type="datetimeFigureOut">
              <a:rPr lang="nl-NL">
                <a:solidFill>
                  <a:prstClr val="black">
                    <a:tint val="75000"/>
                  </a:prstClr>
                </a:solidFill>
              </a:rPr>
              <a:pPr>
                <a:defRPr/>
              </a:pPr>
              <a:t>15-11-2019</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633836E8-1049-480B-B9EA-FC12BBF393CA}"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0754242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datum 3"/>
          <p:cNvSpPr>
            <a:spLocks noGrp="1"/>
          </p:cNvSpPr>
          <p:nvPr>
            <p:ph type="dt" sz="half" idx="10"/>
          </p:nvPr>
        </p:nvSpPr>
        <p:spPr/>
        <p:txBody>
          <a:bodyPr/>
          <a:lstStyle>
            <a:lvl1pPr>
              <a:defRPr/>
            </a:lvl1pPr>
          </a:lstStyle>
          <a:p>
            <a:pPr>
              <a:defRPr/>
            </a:pPr>
            <a:fld id="{65B88A08-8DB4-431B-836D-6BAF93DEF76D}" type="datetimeFigureOut">
              <a:rPr lang="nl-NL">
                <a:solidFill>
                  <a:prstClr val="black">
                    <a:tint val="75000"/>
                  </a:prstClr>
                </a:solidFill>
              </a:rPr>
              <a:pPr>
                <a:defRPr/>
              </a:pPr>
              <a:t>15-11-2019</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4C96B95A-4CC6-4D0D-A2B1-C94CE7DE7C41}"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84043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endParaRPr lang="en-US"/>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Tijdelijke aanduiding voor datum 3"/>
          <p:cNvSpPr>
            <a:spLocks noGrp="1"/>
          </p:cNvSpPr>
          <p:nvPr>
            <p:ph type="dt" sz="half" idx="10"/>
          </p:nvPr>
        </p:nvSpPr>
        <p:spPr/>
        <p:txBody>
          <a:bodyPr/>
          <a:lstStyle>
            <a:lvl1pPr>
              <a:defRPr/>
            </a:lvl1pPr>
          </a:lstStyle>
          <a:p>
            <a:pPr>
              <a:defRPr/>
            </a:pPr>
            <a:fld id="{FF2E0806-4A5D-4C9A-AF09-11BC64A6F9A8}" type="datetimeFigureOut">
              <a:rPr lang="nl-NL">
                <a:solidFill>
                  <a:prstClr val="black">
                    <a:tint val="75000"/>
                  </a:prstClr>
                </a:solidFill>
              </a:rPr>
              <a:pPr>
                <a:defRPr/>
              </a:pPr>
              <a:t>15-11-2019</a:t>
            </a:fld>
            <a:endParaRPr lang="en-US">
              <a:solidFill>
                <a:prstClr val="black">
                  <a:tint val="75000"/>
                </a:prstClr>
              </a:solidFill>
            </a:endParaRPr>
          </a:p>
        </p:txBody>
      </p:sp>
      <p:sp>
        <p:nvSpPr>
          <p:cNvPr id="8"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Tijdelijke aanduiding voor dianummer 5"/>
          <p:cNvSpPr>
            <a:spLocks noGrp="1"/>
          </p:cNvSpPr>
          <p:nvPr>
            <p:ph type="sldNum" sz="quarter" idx="12"/>
          </p:nvPr>
        </p:nvSpPr>
        <p:spPr/>
        <p:txBody>
          <a:bodyPr/>
          <a:lstStyle>
            <a:lvl1pPr>
              <a:defRPr/>
            </a:lvl1pPr>
          </a:lstStyle>
          <a:p>
            <a:pPr>
              <a:defRPr/>
            </a:pPr>
            <a:fld id="{5DE03A52-E805-4410-A95F-A81C08808BD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555409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datum 3"/>
          <p:cNvSpPr>
            <a:spLocks noGrp="1"/>
          </p:cNvSpPr>
          <p:nvPr>
            <p:ph type="dt" sz="half" idx="10"/>
          </p:nvPr>
        </p:nvSpPr>
        <p:spPr/>
        <p:txBody>
          <a:bodyPr/>
          <a:lstStyle>
            <a:lvl1pPr>
              <a:defRPr/>
            </a:lvl1pPr>
          </a:lstStyle>
          <a:p>
            <a:pPr>
              <a:defRPr/>
            </a:pPr>
            <a:fld id="{3431ECD1-F7B1-463F-B819-9C007031CC94}" type="datetimeFigureOut">
              <a:rPr lang="nl-NL">
                <a:solidFill>
                  <a:prstClr val="black">
                    <a:tint val="75000"/>
                  </a:prstClr>
                </a:solidFill>
              </a:rPr>
              <a:pPr>
                <a:defRPr/>
              </a:pPr>
              <a:t>15-11-2019</a:t>
            </a:fld>
            <a:endParaRPr lang="en-US">
              <a:solidFill>
                <a:prstClr val="black">
                  <a:tint val="75000"/>
                </a:prstClr>
              </a:solidFill>
            </a:endParaRPr>
          </a:p>
        </p:txBody>
      </p:sp>
      <p:sp>
        <p:nvSpPr>
          <p:cNvPr id="4"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Tijdelijke aanduiding voor dianummer 5"/>
          <p:cNvSpPr>
            <a:spLocks noGrp="1"/>
          </p:cNvSpPr>
          <p:nvPr>
            <p:ph type="sldNum" sz="quarter" idx="12"/>
          </p:nvPr>
        </p:nvSpPr>
        <p:spPr/>
        <p:txBody>
          <a:bodyPr/>
          <a:lstStyle>
            <a:lvl1pPr>
              <a:defRPr/>
            </a:lvl1pPr>
          </a:lstStyle>
          <a:p>
            <a:pPr>
              <a:defRPr/>
            </a:pPr>
            <a:fld id="{A886123E-DD62-4CA7-9322-5FEC0D971480}"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451815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5338DD8B-4E74-4343-ADDF-3612686D2C6B}" type="datetimeFigureOut">
              <a:rPr lang="nl-NL">
                <a:solidFill>
                  <a:prstClr val="black">
                    <a:tint val="75000"/>
                  </a:prstClr>
                </a:solidFill>
              </a:rPr>
              <a:pPr>
                <a:defRPr/>
              </a:pPr>
              <a:t>15-11-2019</a:t>
            </a:fld>
            <a:endParaRPr lang="en-US">
              <a:solidFill>
                <a:prstClr val="black">
                  <a:tint val="75000"/>
                </a:prstClr>
              </a:solidFill>
            </a:endParaRPr>
          </a:p>
        </p:txBody>
      </p:sp>
      <p:sp>
        <p:nvSpPr>
          <p:cNvPr id="3"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Tijdelijke aanduiding voor dianummer 5"/>
          <p:cNvSpPr>
            <a:spLocks noGrp="1"/>
          </p:cNvSpPr>
          <p:nvPr>
            <p:ph type="sldNum" sz="quarter" idx="12"/>
          </p:nvPr>
        </p:nvSpPr>
        <p:spPr/>
        <p:txBody>
          <a:bodyPr/>
          <a:lstStyle>
            <a:lvl1pPr>
              <a:defRPr/>
            </a:lvl1pPr>
          </a:lstStyle>
          <a:p>
            <a:pPr>
              <a:defRPr/>
            </a:pPr>
            <a:fld id="{A436C52F-A6CD-4925-BFFD-2A2414DF1CE2}"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798266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endParaRPr lang="en-US"/>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A3FA525A-7835-4D37-9575-6EE171C8684D}" type="datetimeFigureOut">
              <a:rPr lang="nl-NL">
                <a:solidFill>
                  <a:prstClr val="black">
                    <a:tint val="75000"/>
                  </a:prstClr>
                </a:solidFill>
              </a:rPr>
              <a:pPr>
                <a:defRPr/>
              </a:pPr>
              <a:t>15-11-2019</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8A1E3B14-D2BF-491B-8739-C2B3CDEFD7B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79303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15-11-2019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endParaRPr lang="en-US"/>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DB875171-292D-410F-AD00-36F2613A23E6}" type="datetimeFigureOut">
              <a:rPr lang="nl-NL">
                <a:solidFill>
                  <a:prstClr val="black">
                    <a:tint val="75000"/>
                  </a:prstClr>
                </a:solidFill>
              </a:rPr>
              <a:pPr>
                <a:defRPr/>
              </a:pPr>
              <a:t>15-11-2019</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5D45FED5-84D4-4E7E-80EA-EB660F2FDEE7}"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0933867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C42AF0D-DF86-408D-8B94-A02F654BFE43}" type="datetimeFigureOut">
              <a:rPr lang="nl-NL">
                <a:solidFill>
                  <a:prstClr val="black">
                    <a:tint val="75000"/>
                  </a:prstClr>
                </a:solidFill>
              </a:rPr>
              <a:pPr>
                <a:defRPr/>
              </a:pPr>
              <a:t>15-11-2019</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F793141-8A23-4107-B108-C2AFD3D3888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2737826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06CA4679-B3FA-4CEB-9BFC-A55D9F4D8146}" type="datetimeFigureOut">
              <a:rPr lang="nl-NL">
                <a:solidFill>
                  <a:prstClr val="black">
                    <a:tint val="75000"/>
                  </a:prstClr>
                </a:solidFill>
              </a:rPr>
              <a:pPr>
                <a:defRPr/>
              </a:pPr>
              <a:t>15-11-2019</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092CDB9-74CF-45BF-9E14-67470C2F8EAE}"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9037583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endParaRPr lang="en-US"/>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endParaRPr lang="en-US"/>
          </a:p>
        </p:txBody>
      </p:sp>
      <p:sp>
        <p:nvSpPr>
          <p:cNvPr id="4" name="Tijdelijke aanduiding voor datum 3"/>
          <p:cNvSpPr>
            <a:spLocks noGrp="1"/>
          </p:cNvSpPr>
          <p:nvPr>
            <p:ph type="dt" sz="half" idx="10"/>
          </p:nvPr>
        </p:nvSpPr>
        <p:spPr/>
        <p:txBody>
          <a:bodyPr/>
          <a:lstStyle>
            <a:lvl1pPr>
              <a:defRPr/>
            </a:lvl1pPr>
          </a:lstStyle>
          <a:p>
            <a:pPr>
              <a:defRPr/>
            </a:pPr>
            <a:fld id="{1A91D090-15EE-4434-A4FA-2F7059409DF1}" type="datetimeFigureOut">
              <a:rPr lang="nl-NL">
                <a:solidFill>
                  <a:prstClr val="black">
                    <a:tint val="75000"/>
                  </a:prstClr>
                </a:solidFill>
              </a:rPr>
              <a:pPr>
                <a:defRPr/>
              </a:pPr>
              <a:t>15-11-2019</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DDA18A6B-2B8C-47DE-B8EA-0924C524A954}"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40037614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16B1B5A-3018-4764-A900-89B79CB705CA}" type="datetimeFigureOut">
              <a:rPr lang="nl-NL">
                <a:solidFill>
                  <a:prstClr val="black">
                    <a:tint val="75000"/>
                  </a:prstClr>
                </a:solidFill>
              </a:rPr>
              <a:pPr>
                <a:defRPr/>
              </a:pPr>
              <a:t>15-11-2019</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F8F2D783-BB8C-4A5E-846D-6126C103C3F5}"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814680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endParaRPr lang="en-US"/>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B8FBBAE2-831B-4EA5-940C-A21D1C37BF8A}" type="datetimeFigureOut">
              <a:rPr lang="nl-NL">
                <a:solidFill>
                  <a:prstClr val="black">
                    <a:tint val="75000"/>
                  </a:prstClr>
                </a:solidFill>
              </a:rPr>
              <a:pPr>
                <a:defRPr/>
              </a:pPr>
              <a:t>15-11-2019</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633836E8-1049-480B-B9EA-FC12BBF393CA}"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386360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datum 3"/>
          <p:cNvSpPr>
            <a:spLocks noGrp="1"/>
          </p:cNvSpPr>
          <p:nvPr>
            <p:ph type="dt" sz="half" idx="10"/>
          </p:nvPr>
        </p:nvSpPr>
        <p:spPr/>
        <p:txBody>
          <a:bodyPr/>
          <a:lstStyle>
            <a:lvl1pPr>
              <a:defRPr/>
            </a:lvl1pPr>
          </a:lstStyle>
          <a:p>
            <a:pPr>
              <a:defRPr/>
            </a:pPr>
            <a:fld id="{65B88A08-8DB4-431B-836D-6BAF93DEF76D}" type="datetimeFigureOut">
              <a:rPr lang="nl-NL">
                <a:solidFill>
                  <a:prstClr val="black">
                    <a:tint val="75000"/>
                  </a:prstClr>
                </a:solidFill>
              </a:rPr>
              <a:pPr>
                <a:defRPr/>
              </a:pPr>
              <a:t>15-11-2019</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4C96B95A-4CC6-4D0D-A2B1-C94CE7DE7C41}"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669972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endParaRPr lang="en-US"/>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Tijdelijke aanduiding voor datum 3"/>
          <p:cNvSpPr>
            <a:spLocks noGrp="1"/>
          </p:cNvSpPr>
          <p:nvPr>
            <p:ph type="dt" sz="half" idx="10"/>
          </p:nvPr>
        </p:nvSpPr>
        <p:spPr/>
        <p:txBody>
          <a:bodyPr/>
          <a:lstStyle>
            <a:lvl1pPr>
              <a:defRPr/>
            </a:lvl1pPr>
          </a:lstStyle>
          <a:p>
            <a:pPr>
              <a:defRPr/>
            </a:pPr>
            <a:fld id="{FF2E0806-4A5D-4C9A-AF09-11BC64A6F9A8}" type="datetimeFigureOut">
              <a:rPr lang="nl-NL">
                <a:solidFill>
                  <a:prstClr val="black">
                    <a:tint val="75000"/>
                  </a:prstClr>
                </a:solidFill>
              </a:rPr>
              <a:pPr>
                <a:defRPr/>
              </a:pPr>
              <a:t>15-11-2019</a:t>
            </a:fld>
            <a:endParaRPr lang="en-US">
              <a:solidFill>
                <a:prstClr val="black">
                  <a:tint val="75000"/>
                </a:prstClr>
              </a:solidFill>
            </a:endParaRPr>
          </a:p>
        </p:txBody>
      </p:sp>
      <p:sp>
        <p:nvSpPr>
          <p:cNvPr id="8"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Tijdelijke aanduiding voor dianummer 5"/>
          <p:cNvSpPr>
            <a:spLocks noGrp="1"/>
          </p:cNvSpPr>
          <p:nvPr>
            <p:ph type="sldNum" sz="quarter" idx="12"/>
          </p:nvPr>
        </p:nvSpPr>
        <p:spPr/>
        <p:txBody>
          <a:bodyPr/>
          <a:lstStyle>
            <a:lvl1pPr>
              <a:defRPr/>
            </a:lvl1pPr>
          </a:lstStyle>
          <a:p>
            <a:pPr>
              <a:defRPr/>
            </a:pPr>
            <a:fld id="{5DE03A52-E805-4410-A95F-A81C08808BD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868328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datum 3"/>
          <p:cNvSpPr>
            <a:spLocks noGrp="1"/>
          </p:cNvSpPr>
          <p:nvPr>
            <p:ph type="dt" sz="half" idx="10"/>
          </p:nvPr>
        </p:nvSpPr>
        <p:spPr/>
        <p:txBody>
          <a:bodyPr/>
          <a:lstStyle>
            <a:lvl1pPr>
              <a:defRPr/>
            </a:lvl1pPr>
          </a:lstStyle>
          <a:p>
            <a:pPr>
              <a:defRPr/>
            </a:pPr>
            <a:fld id="{3431ECD1-F7B1-463F-B819-9C007031CC94}" type="datetimeFigureOut">
              <a:rPr lang="nl-NL">
                <a:solidFill>
                  <a:prstClr val="black">
                    <a:tint val="75000"/>
                  </a:prstClr>
                </a:solidFill>
              </a:rPr>
              <a:pPr>
                <a:defRPr/>
              </a:pPr>
              <a:t>15-11-2019</a:t>
            </a:fld>
            <a:endParaRPr lang="en-US">
              <a:solidFill>
                <a:prstClr val="black">
                  <a:tint val="75000"/>
                </a:prstClr>
              </a:solidFill>
            </a:endParaRPr>
          </a:p>
        </p:txBody>
      </p:sp>
      <p:sp>
        <p:nvSpPr>
          <p:cNvPr id="4"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Tijdelijke aanduiding voor dianummer 5"/>
          <p:cNvSpPr>
            <a:spLocks noGrp="1"/>
          </p:cNvSpPr>
          <p:nvPr>
            <p:ph type="sldNum" sz="quarter" idx="12"/>
          </p:nvPr>
        </p:nvSpPr>
        <p:spPr/>
        <p:txBody>
          <a:bodyPr/>
          <a:lstStyle>
            <a:lvl1pPr>
              <a:defRPr/>
            </a:lvl1pPr>
          </a:lstStyle>
          <a:p>
            <a:pPr>
              <a:defRPr/>
            </a:pPr>
            <a:fld id="{A886123E-DD62-4CA7-9322-5FEC0D971480}"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2902699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5338DD8B-4E74-4343-ADDF-3612686D2C6B}" type="datetimeFigureOut">
              <a:rPr lang="nl-NL">
                <a:solidFill>
                  <a:prstClr val="black">
                    <a:tint val="75000"/>
                  </a:prstClr>
                </a:solidFill>
              </a:rPr>
              <a:pPr>
                <a:defRPr/>
              </a:pPr>
              <a:t>15-11-2019</a:t>
            </a:fld>
            <a:endParaRPr lang="en-US">
              <a:solidFill>
                <a:prstClr val="black">
                  <a:tint val="75000"/>
                </a:prstClr>
              </a:solidFill>
            </a:endParaRPr>
          </a:p>
        </p:txBody>
      </p:sp>
      <p:sp>
        <p:nvSpPr>
          <p:cNvPr id="3"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Tijdelijke aanduiding voor dianummer 5"/>
          <p:cNvSpPr>
            <a:spLocks noGrp="1"/>
          </p:cNvSpPr>
          <p:nvPr>
            <p:ph type="sldNum" sz="quarter" idx="12"/>
          </p:nvPr>
        </p:nvSpPr>
        <p:spPr/>
        <p:txBody>
          <a:bodyPr/>
          <a:lstStyle>
            <a:lvl1pPr>
              <a:defRPr/>
            </a:lvl1pPr>
          </a:lstStyle>
          <a:p>
            <a:pPr>
              <a:defRPr/>
            </a:pPr>
            <a:fld id="{A436C52F-A6CD-4925-BFFD-2A2414DF1CE2}"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165421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15-11-2019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endParaRPr lang="en-US"/>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A3FA525A-7835-4D37-9575-6EE171C8684D}" type="datetimeFigureOut">
              <a:rPr lang="nl-NL">
                <a:solidFill>
                  <a:prstClr val="black">
                    <a:tint val="75000"/>
                  </a:prstClr>
                </a:solidFill>
              </a:rPr>
              <a:pPr>
                <a:defRPr/>
              </a:pPr>
              <a:t>15-11-2019</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8A1E3B14-D2BF-491B-8739-C2B3CDEFD7B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424742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endParaRPr lang="en-US"/>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DB875171-292D-410F-AD00-36F2613A23E6}" type="datetimeFigureOut">
              <a:rPr lang="nl-NL">
                <a:solidFill>
                  <a:prstClr val="black">
                    <a:tint val="75000"/>
                  </a:prstClr>
                </a:solidFill>
              </a:rPr>
              <a:pPr>
                <a:defRPr/>
              </a:pPr>
              <a:t>15-11-2019</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5D45FED5-84D4-4E7E-80EA-EB660F2FDEE7}"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089160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C42AF0D-DF86-408D-8B94-A02F654BFE43}" type="datetimeFigureOut">
              <a:rPr lang="nl-NL">
                <a:solidFill>
                  <a:prstClr val="black">
                    <a:tint val="75000"/>
                  </a:prstClr>
                </a:solidFill>
              </a:rPr>
              <a:pPr>
                <a:defRPr/>
              </a:pPr>
              <a:t>15-11-2019</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F793141-8A23-4107-B108-C2AFD3D3888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858804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06CA4679-B3FA-4CEB-9BFC-A55D9F4D8146}" type="datetimeFigureOut">
              <a:rPr lang="nl-NL">
                <a:solidFill>
                  <a:prstClr val="black">
                    <a:tint val="75000"/>
                  </a:prstClr>
                </a:solidFill>
              </a:rPr>
              <a:pPr>
                <a:defRPr/>
              </a:pPr>
              <a:t>15-11-2019</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092CDB9-74CF-45BF-9E14-67470C2F8EAE}"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97593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15-11-2019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DE4034B4-A846-4ABF-B391-81F27B9CF94A}" type="datetimeFigureOut">
              <a:rPr lang="nl-NL" smtClean="0"/>
              <a:pPr/>
              <a:t>15-11-2019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DE4034B4-A846-4ABF-B391-81F27B9CF94A}" type="datetimeFigureOut">
              <a:rPr lang="nl-NL" smtClean="0"/>
              <a:pPr/>
              <a:t>15-11-2019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E4034B4-A846-4ABF-B391-81F27B9CF94A}" type="datetimeFigureOut">
              <a:rPr lang="nl-NL" smtClean="0"/>
              <a:pPr/>
              <a:t>15-11-2019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15-11-2019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15-11-2019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4034B4-A846-4ABF-B391-81F27B9CF94A}" type="datetimeFigureOut">
              <a:rPr lang="nl-NL" smtClean="0"/>
              <a:pPr/>
              <a:t>15-11-2019</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CE099E-872C-469A-810E-8C87F637F57F}" type="slidenum">
              <a:rPr lang="nl-NL" smtClean="0"/>
              <a:pPr/>
              <a:t>‹nr.›</a:t>
            </a:fld>
            <a:endParaRPr lang="nl-NL"/>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126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a:t>Klik om de stijl te bewerken</a:t>
            </a:r>
            <a:endParaRPr lang="en-US"/>
          </a:p>
        </p:txBody>
      </p:sp>
      <p:sp>
        <p:nvSpPr>
          <p:cNvPr id="1126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D8EA754-C9B1-4B40-A77D-7BABA48CE5CF}" type="datetimeFigureOut">
              <a:rPr lang="nl-NL">
                <a:solidFill>
                  <a:prstClr val="black">
                    <a:tint val="75000"/>
                  </a:prstClr>
                </a:solidFill>
              </a:rPr>
              <a:pPr>
                <a:defRPr/>
              </a:pPr>
              <a:t>15-11-2019</a:t>
            </a:fld>
            <a:endParaRPr lang="en-US">
              <a:solidFill>
                <a:prstClr val="black">
                  <a:tint val="75000"/>
                </a:prstClr>
              </a:solidFill>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0C2C3BA-CC38-400C-B3A6-6DAAADDC334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28550197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126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a:t>Klik om de stijl te bewerken</a:t>
            </a:r>
            <a:endParaRPr lang="en-US"/>
          </a:p>
        </p:txBody>
      </p:sp>
      <p:sp>
        <p:nvSpPr>
          <p:cNvPr id="1126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D8EA754-C9B1-4B40-A77D-7BABA48CE5CF}" type="datetimeFigureOut">
              <a:rPr lang="nl-NL">
                <a:solidFill>
                  <a:prstClr val="black">
                    <a:tint val="75000"/>
                  </a:prstClr>
                </a:solidFill>
              </a:rPr>
              <a:pPr>
                <a:defRPr/>
              </a:pPr>
              <a:t>15-11-2019</a:t>
            </a:fld>
            <a:endParaRPr lang="en-US">
              <a:solidFill>
                <a:prstClr val="black">
                  <a:tint val="75000"/>
                </a:prstClr>
              </a:solidFill>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0C2C3BA-CC38-400C-B3A6-6DAAADDC334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5858090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pic>
        <p:nvPicPr>
          <p:cNvPr id="4" name="Afbeelding 3">
            <a:extLst>
              <a:ext uri="{FF2B5EF4-FFF2-40B4-BE49-F238E27FC236}">
                <a16:creationId xmlns:a16="http://schemas.microsoft.com/office/drawing/2014/main" id="{2583B3EE-FDEB-47C3-992C-84A48F37C52C}"/>
              </a:ext>
            </a:extLst>
          </p:cNvPr>
          <p:cNvPicPr>
            <a:picLocks noChangeAspect="1"/>
          </p:cNvPicPr>
          <p:nvPr/>
        </p:nvPicPr>
        <p:blipFill>
          <a:blip r:embed="rId3"/>
          <a:stretch>
            <a:fillRect/>
          </a:stretch>
        </p:blipFill>
        <p:spPr>
          <a:xfrm>
            <a:off x="1187624" y="5944"/>
            <a:ext cx="6774630" cy="6852055"/>
          </a:xfrm>
          <a:prstGeom prst="rect">
            <a:avLst/>
          </a:prstGeom>
        </p:spPr>
      </p:pic>
    </p:spTree>
    <p:extLst>
      <p:ext uri="{BB962C8B-B14F-4D97-AF65-F5344CB8AC3E}">
        <p14:creationId xmlns:p14="http://schemas.microsoft.com/office/powerpoint/2010/main" val="2686078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ik begrijp God niet</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Verklaringen?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1. God vraagt het mooiste wat je hebt</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2. God meent het niet</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619769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ik begrijp God niet</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Verklaringen?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1. God vraagt het mooiste wat je hebt</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2. God meent het niet</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3. het gaat stiekem over Christus</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2960399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ik begrijp God niet</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Verklaringen?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1. God vraagt het mooiste wat je hebt</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2. God meent het niet</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3. het gaat stiekem over Christus</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ik schuil bij Abraham</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424365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ik begrijp God niet</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Verklaringen?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1. God vraagt het mooiste wat je hebt</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2. God meent het niet</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3. het gaat stiekem over Christus</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ik schuil bij Abraham en zijn geloof</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2193625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3492078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ik begrijp God niet</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173119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ik begrijp God niet</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Verklaringen?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1. God vraagt het mooiste wat je hebt</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3811230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ik begrijp God niet</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Verklaringen?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1. God vraagt het mooiste wat je hebt</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2. God meent het niet</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3936912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‘Nee, de Heer, uw God verbiedt u dat. Want [anderen] hebben voor hun goden alles gedaan wat de Heer verafschuwt; ze hebben zelfs hun zonen en dochters voor hen verbrand.’ </a:t>
            </a:r>
          </a:p>
          <a:p>
            <a:pPr marL="0" lvl="0" indent="0" algn="r">
              <a:lnSpc>
                <a:spcPts val="4500"/>
              </a:lnSpc>
              <a:spcBef>
                <a:spcPts val="0"/>
              </a:spcBef>
              <a:buNone/>
            </a:pPr>
            <a:r>
              <a:rPr lang="nl-NL" sz="9600" dirty="0">
                <a:solidFill>
                  <a:prstClr val="white"/>
                </a:solidFill>
                <a:latin typeface="Verdana" pitchFamily="34" charset="0"/>
                <a:ea typeface="Verdana" pitchFamily="34" charset="0"/>
                <a:cs typeface="Verdana" pitchFamily="34" charset="0"/>
              </a:rPr>
              <a:t>Deuteronomium 12, 31</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772780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‘Er mag bij u geen plaats zijn voor mensen die hun zoon of dochter als offer verbranden.’ </a:t>
            </a:r>
          </a:p>
          <a:p>
            <a:pPr marL="0" lvl="0" indent="0" algn="r">
              <a:lnSpc>
                <a:spcPts val="4500"/>
              </a:lnSpc>
              <a:spcBef>
                <a:spcPts val="0"/>
              </a:spcBef>
              <a:buNone/>
            </a:pPr>
            <a:r>
              <a:rPr lang="nl-NL" sz="9600" dirty="0">
                <a:solidFill>
                  <a:prstClr val="white"/>
                </a:solidFill>
                <a:latin typeface="Verdana" pitchFamily="34" charset="0"/>
                <a:ea typeface="Verdana" pitchFamily="34" charset="0"/>
                <a:cs typeface="Verdana" pitchFamily="34" charset="0"/>
              </a:rPr>
              <a:t>Deuteronomium 18, 10</a:t>
            </a: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3536284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‘[Koning Achaz] ging zelfs zo ver dat hij zijn zoon verbrandde volgens het gruwelijke gebruik van de volken die de Heer voor de Israëlieten had verdreven.’ </a:t>
            </a:r>
          </a:p>
          <a:p>
            <a:pPr marL="0" lvl="0" indent="0" algn="r">
              <a:lnSpc>
                <a:spcPts val="4500"/>
              </a:lnSpc>
              <a:spcBef>
                <a:spcPts val="0"/>
              </a:spcBef>
              <a:buNone/>
            </a:pPr>
            <a:r>
              <a:rPr lang="nl-NL" sz="9600" dirty="0">
                <a:solidFill>
                  <a:prstClr val="white"/>
                </a:solidFill>
                <a:latin typeface="Verdana" pitchFamily="34" charset="0"/>
                <a:ea typeface="Verdana" pitchFamily="34" charset="0"/>
                <a:cs typeface="Verdana" pitchFamily="34" charset="0"/>
              </a:rPr>
              <a:t>2 Koningen 16, 3</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2235309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‘[Manasse] verbrandde zijn zoon als offer en liet zich in met wolkenschouwerij, wichelarij, geestenbezwering en waarzeggerij. Hij tergde de HEER door voortdurend te doen wat slecht is in zijn ogen.’ </a:t>
            </a:r>
          </a:p>
          <a:p>
            <a:pPr marL="0" lvl="0" indent="0" algn="r">
              <a:lnSpc>
                <a:spcPts val="4500"/>
              </a:lnSpc>
              <a:spcBef>
                <a:spcPts val="0"/>
              </a:spcBef>
              <a:buNone/>
            </a:pPr>
            <a:r>
              <a:rPr lang="nl-NL" sz="9600" dirty="0">
                <a:solidFill>
                  <a:prstClr val="white"/>
                </a:solidFill>
                <a:latin typeface="Verdana" pitchFamily="34" charset="0"/>
                <a:ea typeface="Verdana" pitchFamily="34" charset="0"/>
                <a:cs typeface="Verdana" pitchFamily="34" charset="0"/>
              </a:rPr>
              <a:t>2 Koningen 21, 6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30798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‘Ze hebben de tempel waaraan mijn naam verbonden is, met gruwelijke afgodsbeelden ontwijd, en in het Hinnomdal de offerplaats Tofet gebouwd om er hun zonen en dochters te verbranden. Ik heb dat nooit geboden, ik heb dat nooit gewild.’  </a:t>
            </a:r>
          </a:p>
          <a:p>
            <a:pPr marL="0" lvl="0" indent="0" algn="r">
              <a:lnSpc>
                <a:spcPts val="4500"/>
              </a:lnSpc>
              <a:spcBef>
                <a:spcPts val="0"/>
              </a:spcBef>
              <a:buNone/>
            </a:pPr>
            <a:r>
              <a:rPr lang="nl-NL" sz="9600" dirty="0">
                <a:solidFill>
                  <a:prstClr val="white"/>
                </a:solidFill>
                <a:latin typeface="Verdana" pitchFamily="34" charset="0"/>
                <a:ea typeface="Verdana" pitchFamily="34" charset="0"/>
                <a:cs typeface="Verdana" pitchFamily="34" charset="0"/>
              </a:rPr>
              <a:t>Jeremia 7,30-31</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4256680754"/>
      </p:ext>
    </p:extLst>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9. Afsluitin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9. Afsluitin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867</TotalTime>
  <Words>427</Words>
  <Application>Microsoft Office PowerPoint</Application>
  <PresentationFormat>Diavoorstelling (4:3)</PresentationFormat>
  <Paragraphs>277</Paragraphs>
  <Slides>14</Slides>
  <Notes>14</Notes>
  <HiddenSlides>0</HiddenSlides>
  <MMClips>0</MMClips>
  <ScaleCrop>false</ScaleCrop>
  <HeadingPairs>
    <vt:vector size="6" baseType="variant">
      <vt:variant>
        <vt:lpstr>Gebruikte lettertypen</vt:lpstr>
      </vt:variant>
      <vt:variant>
        <vt:i4>3</vt:i4>
      </vt:variant>
      <vt:variant>
        <vt:lpstr>Thema</vt:lpstr>
      </vt:variant>
      <vt:variant>
        <vt:i4>3</vt:i4>
      </vt:variant>
      <vt:variant>
        <vt:lpstr>Diatitels</vt:lpstr>
      </vt:variant>
      <vt:variant>
        <vt:i4>14</vt:i4>
      </vt:variant>
    </vt:vector>
  </HeadingPairs>
  <TitlesOfParts>
    <vt:vector size="20" baseType="lpstr">
      <vt:lpstr>Arial</vt:lpstr>
      <vt:lpstr>Calibri</vt:lpstr>
      <vt:lpstr>Verdana</vt:lpstr>
      <vt:lpstr>Office-thema</vt:lpstr>
      <vt:lpstr>9. Afsluiting</vt:lpstr>
      <vt:lpstr>1_9. Afsluiting</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Koptekst</dc:title>
  <dc:creator>pcvddool</dc:creator>
  <cp:lastModifiedBy>R. IJbema</cp:lastModifiedBy>
  <cp:revision>59</cp:revision>
  <dcterms:created xsi:type="dcterms:W3CDTF">2011-01-12T19:49:53Z</dcterms:created>
  <dcterms:modified xsi:type="dcterms:W3CDTF">2019-11-15T12:03:16Z</dcterms:modified>
</cp:coreProperties>
</file>