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1"/>
  </p:notesMasterIdLst>
  <p:sldIdLst>
    <p:sldId id="311" r:id="rId4"/>
    <p:sldId id="312" r:id="rId5"/>
    <p:sldId id="313" r:id="rId6"/>
    <p:sldId id="314" r:id="rId7"/>
    <p:sldId id="316" r:id="rId8"/>
    <p:sldId id="317" r:id="rId9"/>
    <p:sldId id="315" r:id="rId10"/>
    <p:sldId id="319" r:id="rId11"/>
    <p:sldId id="320" r:id="rId12"/>
    <p:sldId id="318" r:id="rId13"/>
    <p:sldId id="321" r:id="rId14"/>
    <p:sldId id="323" r:id="rId15"/>
    <p:sldId id="324" r:id="rId16"/>
    <p:sldId id="325" r:id="rId17"/>
    <p:sldId id="326" r:id="rId18"/>
    <p:sldId id="327" r:id="rId19"/>
    <p:sldId id="322"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1604A-9AA9-4AD2-A0E2-9C5BECA49D5B}" v="28" dt="2020-01-17T09:49:48.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IJbema" userId="a7e136abeee5cd69" providerId="LiveId" clId="{B1DDBE78-1305-425A-88A5-0456E76ECDB6}"/>
    <pc:docChg chg="custSel addSld modSld sldOrd">
      <pc:chgData name="R. IJbema" userId="a7e136abeee5cd69" providerId="LiveId" clId="{B1DDBE78-1305-425A-88A5-0456E76ECDB6}" dt="2020-01-17T09:50:48.561" v="203" actId="20577"/>
      <pc:docMkLst>
        <pc:docMk/>
      </pc:docMkLst>
      <pc:sldChg chg="addSp delSp modSp">
        <pc:chgData name="R. IJbema" userId="a7e136abeee5cd69" providerId="LiveId" clId="{B1DDBE78-1305-425A-88A5-0456E76ECDB6}" dt="2020-01-17T09:25:18.117" v="7" actId="14100"/>
        <pc:sldMkLst>
          <pc:docMk/>
          <pc:sldMk cId="1173119140" sldId="311"/>
        </pc:sldMkLst>
        <pc:picChg chg="add del mod">
          <ac:chgData name="R. IJbema" userId="a7e136abeee5cd69" providerId="LiveId" clId="{B1DDBE78-1305-425A-88A5-0456E76ECDB6}" dt="2020-01-17T09:25:04.321" v="5"/>
          <ac:picMkLst>
            <pc:docMk/>
            <pc:sldMk cId="1173119140" sldId="311"/>
            <ac:picMk id="4" creationId="{AF224668-BF2B-460E-A0DA-C30F6E69671D}"/>
          </ac:picMkLst>
        </pc:picChg>
        <pc:picChg chg="add mod">
          <ac:chgData name="R. IJbema" userId="a7e136abeee5cd69" providerId="LiveId" clId="{B1DDBE78-1305-425A-88A5-0456E76ECDB6}" dt="2020-01-17T09:25:18.117" v="7" actId="14100"/>
          <ac:picMkLst>
            <pc:docMk/>
            <pc:sldMk cId="1173119140" sldId="311"/>
            <ac:picMk id="5" creationId="{5F29A0E9-5BE9-47F9-A2FC-1B10B27821A7}"/>
          </ac:picMkLst>
        </pc:picChg>
      </pc:sldChg>
      <pc:sldChg chg="addSp modSp add">
        <pc:chgData name="R. IJbema" userId="a7e136abeee5cd69" providerId="LiveId" clId="{B1DDBE78-1305-425A-88A5-0456E76ECDB6}" dt="2020-01-17T09:27:47.784" v="11" actId="14100"/>
        <pc:sldMkLst>
          <pc:docMk/>
          <pc:sldMk cId="668445898" sldId="312"/>
        </pc:sldMkLst>
        <pc:picChg chg="add mod">
          <ac:chgData name="R. IJbema" userId="a7e136abeee5cd69" providerId="LiveId" clId="{B1DDBE78-1305-425A-88A5-0456E76ECDB6}" dt="2020-01-17T09:27:47.784" v="11" actId="14100"/>
          <ac:picMkLst>
            <pc:docMk/>
            <pc:sldMk cId="668445898" sldId="312"/>
            <ac:picMk id="4" creationId="{72970221-465E-47D3-A9DA-9432CF411200}"/>
          </ac:picMkLst>
        </pc:picChg>
      </pc:sldChg>
      <pc:sldChg chg="modSp add">
        <pc:chgData name="R. IJbema" userId="a7e136abeee5cd69" providerId="LiveId" clId="{B1DDBE78-1305-425A-88A5-0456E76ECDB6}" dt="2020-01-17T09:28:53.481" v="47" actId="20577"/>
        <pc:sldMkLst>
          <pc:docMk/>
          <pc:sldMk cId="4237635000" sldId="313"/>
        </pc:sldMkLst>
        <pc:spChg chg="mod">
          <ac:chgData name="R. IJbema" userId="a7e136abeee5cd69" providerId="LiveId" clId="{B1DDBE78-1305-425A-88A5-0456E76ECDB6}" dt="2020-01-17T09:28:53.481" v="47" actId="20577"/>
          <ac:spMkLst>
            <pc:docMk/>
            <pc:sldMk cId="4237635000" sldId="313"/>
            <ac:spMk id="3" creationId="{00000000-0000-0000-0000-000000000000}"/>
          </ac:spMkLst>
        </pc:spChg>
      </pc:sldChg>
      <pc:sldChg chg="addSp delSp modSp add">
        <pc:chgData name="R. IJbema" userId="a7e136abeee5cd69" providerId="LiveId" clId="{B1DDBE78-1305-425A-88A5-0456E76ECDB6}" dt="2020-01-17T09:33:43.911" v="57" actId="1076"/>
        <pc:sldMkLst>
          <pc:docMk/>
          <pc:sldMk cId="3549310314" sldId="314"/>
        </pc:sldMkLst>
        <pc:picChg chg="add del mod">
          <ac:chgData name="R. IJbema" userId="a7e136abeee5cd69" providerId="LiveId" clId="{B1DDBE78-1305-425A-88A5-0456E76ECDB6}" dt="2020-01-17T09:33:04.360" v="52"/>
          <ac:picMkLst>
            <pc:docMk/>
            <pc:sldMk cId="3549310314" sldId="314"/>
            <ac:picMk id="4" creationId="{F2F2F938-E563-4CFC-A116-070BA1A0DF66}"/>
          </ac:picMkLst>
        </pc:picChg>
        <pc:picChg chg="add mod">
          <ac:chgData name="R. IJbema" userId="a7e136abeee5cd69" providerId="LiveId" clId="{B1DDBE78-1305-425A-88A5-0456E76ECDB6}" dt="2020-01-17T09:33:43.911" v="57" actId="1076"/>
          <ac:picMkLst>
            <pc:docMk/>
            <pc:sldMk cId="3549310314" sldId="314"/>
            <ac:picMk id="5" creationId="{783B53DD-1851-4309-915A-0430736511AE}"/>
          </ac:picMkLst>
        </pc:picChg>
      </pc:sldChg>
      <pc:sldChg chg="addSp add">
        <pc:chgData name="R. IJbema" userId="a7e136abeee5cd69" providerId="LiveId" clId="{B1DDBE78-1305-425A-88A5-0456E76ECDB6}" dt="2020-01-17T09:37:43.051" v="90"/>
        <pc:sldMkLst>
          <pc:docMk/>
          <pc:sldMk cId="4179634995" sldId="315"/>
        </pc:sldMkLst>
        <pc:picChg chg="add">
          <ac:chgData name="R. IJbema" userId="a7e136abeee5cd69" providerId="LiveId" clId="{B1DDBE78-1305-425A-88A5-0456E76ECDB6}" dt="2020-01-17T09:37:43.051" v="90"/>
          <ac:picMkLst>
            <pc:docMk/>
            <pc:sldMk cId="4179634995" sldId="315"/>
            <ac:picMk id="4" creationId="{969EBB31-69EE-4C7A-BB10-388BF0602B78}"/>
          </ac:picMkLst>
        </pc:picChg>
      </pc:sldChg>
      <pc:sldChg chg="modSp add ord">
        <pc:chgData name="R. IJbema" userId="a7e136abeee5cd69" providerId="LiveId" clId="{B1DDBE78-1305-425A-88A5-0456E76ECDB6}" dt="2020-01-17T09:35:09.247" v="61" actId="6549"/>
        <pc:sldMkLst>
          <pc:docMk/>
          <pc:sldMk cId="2828692657" sldId="316"/>
        </pc:sldMkLst>
        <pc:spChg chg="mod">
          <ac:chgData name="R. IJbema" userId="a7e136abeee5cd69" providerId="LiveId" clId="{B1DDBE78-1305-425A-88A5-0456E76ECDB6}" dt="2020-01-17T09:35:09.247" v="61" actId="6549"/>
          <ac:spMkLst>
            <pc:docMk/>
            <pc:sldMk cId="2828692657" sldId="316"/>
            <ac:spMk id="3" creationId="{00000000-0000-0000-0000-000000000000}"/>
          </ac:spMkLst>
        </pc:spChg>
      </pc:sldChg>
      <pc:sldChg chg="modSp add">
        <pc:chgData name="R. IJbema" userId="a7e136abeee5cd69" providerId="LiveId" clId="{B1DDBE78-1305-425A-88A5-0456E76ECDB6}" dt="2020-01-17T09:35:23.691" v="88" actId="20577"/>
        <pc:sldMkLst>
          <pc:docMk/>
          <pc:sldMk cId="3320669617" sldId="317"/>
        </pc:sldMkLst>
        <pc:spChg chg="mod">
          <ac:chgData name="R. IJbema" userId="a7e136abeee5cd69" providerId="LiveId" clId="{B1DDBE78-1305-425A-88A5-0456E76ECDB6}" dt="2020-01-17T09:35:23.691" v="88" actId="20577"/>
          <ac:spMkLst>
            <pc:docMk/>
            <pc:sldMk cId="3320669617" sldId="317"/>
            <ac:spMk id="3" creationId="{00000000-0000-0000-0000-000000000000}"/>
          </ac:spMkLst>
        </pc:spChg>
      </pc:sldChg>
      <pc:sldChg chg="modSp add">
        <pc:chgData name="R. IJbema" userId="a7e136abeee5cd69" providerId="LiveId" clId="{B1DDBE78-1305-425A-88A5-0456E76ECDB6}" dt="2020-01-17T09:43:14.101" v="131"/>
        <pc:sldMkLst>
          <pc:docMk/>
          <pc:sldMk cId="3776973362" sldId="318"/>
        </pc:sldMkLst>
        <pc:spChg chg="mod">
          <ac:chgData name="R. IJbema" userId="a7e136abeee5cd69" providerId="LiveId" clId="{B1DDBE78-1305-425A-88A5-0456E76ECDB6}" dt="2020-01-17T09:43:14.101" v="131"/>
          <ac:spMkLst>
            <pc:docMk/>
            <pc:sldMk cId="3776973362" sldId="318"/>
            <ac:spMk id="3" creationId="{00000000-0000-0000-0000-000000000000}"/>
          </ac:spMkLst>
        </pc:spChg>
      </pc:sldChg>
      <pc:sldChg chg="add ord">
        <pc:chgData name="R. IJbema" userId="a7e136abeee5cd69" providerId="LiveId" clId="{B1DDBE78-1305-425A-88A5-0456E76ECDB6}" dt="2020-01-17T09:39:55.711" v="93"/>
        <pc:sldMkLst>
          <pc:docMk/>
          <pc:sldMk cId="1518591302" sldId="319"/>
        </pc:sldMkLst>
      </pc:sldChg>
      <pc:sldChg chg="modSp add">
        <pc:chgData name="R. IJbema" userId="a7e136abeee5cd69" providerId="LiveId" clId="{B1DDBE78-1305-425A-88A5-0456E76ECDB6}" dt="2020-01-17T09:41:13.311" v="126" actId="5793"/>
        <pc:sldMkLst>
          <pc:docMk/>
          <pc:sldMk cId="1375951615" sldId="320"/>
        </pc:sldMkLst>
        <pc:spChg chg="mod">
          <ac:chgData name="R. IJbema" userId="a7e136abeee5cd69" providerId="LiveId" clId="{B1DDBE78-1305-425A-88A5-0456E76ECDB6}" dt="2020-01-17T09:41:13.311" v="126" actId="5793"/>
          <ac:spMkLst>
            <pc:docMk/>
            <pc:sldMk cId="1375951615" sldId="320"/>
            <ac:spMk id="3" creationId="{00000000-0000-0000-0000-000000000000}"/>
          </ac:spMkLst>
        </pc:spChg>
      </pc:sldChg>
      <pc:sldChg chg="modSp add">
        <pc:chgData name="R. IJbema" userId="a7e136abeee5cd69" providerId="LiveId" clId="{B1DDBE78-1305-425A-88A5-0456E76ECDB6}" dt="2020-01-17T09:44:13.341" v="155" actId="114"/>
        <pc:sldMkLst>
          <pc:docMk/>
          <pc:sldMk cId="1479076903" sldId="321"/>
        </pc:sldMkLst>
        <pc:spChg chg="mod">
          <ac:chgData name="R. IJbema" userId="a7e136abeee5cd69" providerId="LiveId" clId="{B1DDBE78-1305-425A-88A5-0456E76ECDB6}" dt="2020-01-17T09:44:13.341" v="155" actId="114"/>
          <ac:spMkLst>
            <pc:docMk/>
            <pc:sldMk cId="1479076903" sldId="321"/>
            <ac:spMk id="3" creationId="{00000000-0000-0000-0000-000000000000}"/>
          </ac:spMkLst>
        </pc:spChg>
      </pc:sldChg>
      <pc:sldChg chg="add">
        <pc:chgData name="R. IJbema" userId="a7e136abeee5cd69" providerId="LiveId" clId="{B1DDBE78-1305-425A-88A5-0456E76ECDB6}" dt="2020-01-17T09:43:16.969" v="132"/>
        <pc:sldMkLst>
          <pc:docMk/>
          <pc:sldMk cId="2187230061" sldId="322"/>
        </pc:sldMkLst>
      </pc:sldChg>
      <pc:sldChg chg="add ord">
        <pc:chgData name="R. IJbema" userId="a7e136abeee5cd69" providerId="LiveId" clId="{B1DDBE78-1305-425A-88A5-0456E76ECDB6}" dt="2020-01-17T09:45:08.981" v="158"/>
        <pc:sldMkLst>
          <pc:docMk/>
          <pc:sldMk cId="1991186711" sldId="323"/>
        </pc:sldMkLst>
      </pc:sldChg>
      <pc:sldChg chg="add ord">
        <pc:chgData name="R. IJbema" userId="a7e136abeee5cd69" providerId="LiveId" clId="{B1DDBE78-1305-425A-88A5-0456E76ECDB6}" dt="2020-01-17T09:46:55.431" v="161"/>
        <pc:sldMkLst>
          <pc:docMk/>
          <pc:sldMk cId="1441946076" sldId="324"/>
        </pc:sldMkLst>
      </pc:sldChg>
      <pc:sldChg chg="modSp add ord">
        <pc:chgData name="R. IJbema" userId="a7e136abeee5cd69" providerId="LiveId" clId="{B1DDBE78-1305-425A-88A5-0456E76ECDB6}" dt="2020-01-17T09:48:42.681" v="165" actId="6549"/>
        <pc:sldMkLst>
          <pc:docMk/>
          <pc:sldMk cId="1400588530" sldId="325"/>
        </pc:sldMkLst>
        <pc:spChg chg="mod">
          <ac:chgData name="R. IJbema" userId="a7e136abeee5cd69" providerId="LiveId" clId="{B1DDBE78-1305-425A-88A5-0456E76ECDB6}" dt="2020-01-17T09:48:42.681" v="165" actId="6549"/>
          <ac:spMkLst>
            <pc:docMk/>
            <pc:sldMk cId="1400588530" sldId="325"/>
            <ac:spMk id="3" creationId="{00000000-0000-0000-0000-000000000000}"/>
          </ac:spMkLst>
        </pc:spChg>
      </pc:sldChg>
      <pc:sldChg chg="add ord">
        <pc:chgData name="R. IJbema" userId="a7e136abeee5cd69" providerId="LiveId" clId="{B1DDBE78-1305-425A-88A5-0456E76ECDB6}" dt="2020-01-17T09:49:09.505" v="168"/>
        <pc:sldMkLst>
          <pc:docMk/>
          <pc:sldMk cId="892472745" sldId="326"/>
        </pc:sldMkLst>
      </pc:sldChg>
      <pc:sldChg chg="modSp add ord">
        <pc:chgData name="R. IJbema" userId="a7e136abeee5cd69" providerId="LiveId" clId="{B1DDBE78-1305-425A-88A5-0456E76ECDB6}" dt="2020-01-17T09:50:48.561" v="203" actId="20577"/>
        <pc:sldMkLst>
          <pc:docMk/>
          <pc:sldMk cId="3664113456" sldId="327"/>
        </pc:sldMkLst>
        <pc:spChg chg="mod">
          <ac:chgData name="R. IJbema" userId="a7e136abeee5cd69" providerId="LiveId" clId="{B1DDBE78-1305-425A-88A5-0456E76ECDB6}" dt="2020-01-17T09:50:48.561" v="203" actId="20577"/>
          <ac:spMkLst>
            <pc:docMk/>
            <pc:sldMk cId="3664113456" sldId="32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20-1-2020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395677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369731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87752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4195829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13</a:t>
            </a:fld>
            <a:endParaRPr lang="nl-NL"/>
          </a:p>
        </p:txBody>
      </p:sp>
    </p:spTree>
    <p:extLst>
      <p:ext uri="{BB962C8B-B14F-4D97-AF65-F5344CB8AC3E}">
        <p14:creationId xmlns:p14="http://schemas.microsoft.com/office/powerpoint/2010/main" val="4189365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14</a:t>
            </a:fld>
            <a:endParaRPr lang="nl-NL"/>
          </a:p>
        </p:txBody>
      </p:sp>
    </p:spTree>
    <p:extLst>
      <p:ext uri="{BB962C8B-B14F-4D97-AF65-F5344CB8AC3E}">
        <p14:creationId xmlns:p14="http://schemas.microsoft.com/office/powerpoint/2010/main" val="873168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15</a:t>
            </a:fld>
            <a:endParaRPr lang="nl-NL"/>
          </a:p>
        </p:txBody>
      </p:sp>
    </p:spTree>
    <p:extLst>
      <p:ext uri="{BB962C8B-B14F-4D97-AF65-F5344CB8AC3E}">
        <p14:creationId xmlns:p14="http://schemas.microsoft.com/office/powerpoint/2010/main" val="190327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16</a:t>
            </a:fld>
            <a:endParaRPr lang="nl-NL"/>
          </a:p>
        </p:txBody>
      </p:sp>
    </p:spTree>
    <p:extLst>
      <p:ext uri="{BB962C8B-B14F-4D97-AF65-F5344CB8AC3E}">
        <p14:creationId xmlns:p14="http://schemas.microsoft.com/office/powerpoint/2010/main" val="2086376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17</a:t>
            </a:fld>
            <a:endParaRPr lang="nl-NL"/>
          </a:p>
        </p:txBody>
      </p:sp>
    </p:spTree>
    <p:extLst>
      <p:ext uri="{BB962C8B-B14F-4D97-AF65-F5344CB8AC3E}">
        <p14:creationId xmlns:p14="http://schemas.microsoft.com/office/powerpoint/2010/main" val="277645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43308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171898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169743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13129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53875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232352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861872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72021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20-1-2020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20-1-2020</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20-1-2020</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20-1-2020</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20-1-2020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20-1-2020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20-1-2020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20-1-2020</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20-1-2020</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20-1-2020</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20-1-2020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20-1-2020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20-1-2020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20-1-2020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20-1-2020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20-1-2020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20-1-2020</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5" name="Afbeelding 4">
            <a:extLst>
              <a:ext uri="{FF2B5EF4-FFF2-40B4-BE49-F238E27FC236}">
                <a16:creationId xmlns:a16="http://schemas.microsoft.com/office/drawing/2014/main" id="{5F29A0E9-5BE9-47F9-A2FC-1B10B27821A7}"/>
              </a:ext>
            </a:extLst>
          </p:cNvPr>
          <p:cNvPicPr>
            <a:picLocks noChangeAspect="1"/>
          </p:cNvPicPr>
          <p:nvPr/>
        </p:nvPicPr>
        <p:blipFill>
          <a:blip r:embed="rId3"/>
          <a:stretch>
            <a:fillRect/>
          </a:stretch>
        </p:blipFill>
        <p:spPr>
          <a:xfrm>
            <a:off x="35496" y="875596"/>
            <a:ext cx="9073008" cy="5106808"/>
          </a:xfrm>
          <a:prstGeom prst="rect">
            <a:avLst/>
          </a:prstGeom>
        </p:spPr>
      </p:pic>
    </p:spTree>
    <p:extLst>
      <p:ext uri="{BB962C8B-B14F-4D97-AF65-F5344CB8AC3E}">
        <p14:creationId xmlns:p14="http://schemas.microsoft.com/office/powerpoint/2010/main" val="117311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Als die tijd aanbreekt, zal zelfs op de bellen van de paarden gegraveerd staan: ‘Aan de Heer gewijd’. De kookpotten in de tempel zullen dienen als offerschalen voor het altaar. Alle kookpotten in Jeruzalem en Juda zullen aan de Heer van de hemelse machten gewijd zijn; ieder die wil offeren, kan ze gebruiken om er zijn offer in te bereiden.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77697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Als die tijd aanbreekt, zullen er nooit meer handelaars zitten in de tempel van de Heer van de hemelse machten.</a:t>
            </a:r>
          </a:p>
          <a:p>
            <a:pPr marL="0" lvl="0" indent="0" algn="r">
              <a:lnSpc>
                <a:spcPts val="4500"/>
              </a:lnSpc>
              <a:spcBef>
                <a:spcPts val="0"/>
              </a:spcBef>
              <a:buNone/>
            </a:pPr>
            <a:r>
              <a:rPr lang="nl-NL" sz="9600" i="1" dirty="0">
                <a:solidFill>
                  <a:prstClr val="white"/>
                </a:solidFill>
                <a:latin typeface="Verdana" pitchFamily="34" charset="0"/>
                <a:ea typeface="Verdana" pitchFamily="34" charset="0"/>
                <a:cs typeface="Verdana" pitchFamily="34" charset="0"/>
              </a:rPr>
              <a:t>Zacharia 14: 20-21</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47907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herrie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offerdieren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tempel…</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99118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969EBB31-69EE-4C7A-BB10-388BF0602B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18634"/>
            <a:ext cx="9144000" cy="5420732"/>
          </a:xfrm>
          <a:prstGeom prst="rect">
            <a:avLst/>
          </a:prstGeom>
        </p:spPr>
      </p:pic>
    </p:spTree>
    <p:extLst>
      <p:ext uri="{BB962C8B-B14F-4D97-AF65-F5344CB8AC3E}">
        <p14:creationId xmlns:p14="http://schemas.microsoft.com/office/powerpoint/2010/main" val="144194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herrie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offerdieren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tempel</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400588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72970221-465E-47D3-A9DA-9432CF411200}"/>
              </a:ext>
            </a:extLst>
          </p:cNvPr>
          <p:cNvPicPr>
            <a:picLocks noChangeAspect="1"/>
          </p:cNvPicPr>
          <p:nvPr/>
        </p:nvPicPr>
        <p:blipFill>
          <a:blip r:embed="rId3"/>
          <a:stretch>
            <a:fillRect/>
          </a:stretch>
        </p:blipFill>
        <p:spPr>
          <a:xfrm>
            <a:off x="1835696" y="8620"/>
            <a:ext cx="5472608" cy="6840760"/>
          </a:xfrm>
          <a:prstGeom prst="rect">
            <a:avLst/>
          </a:prstGeom>
        </p:spPr>
      </p:pic>
    </p:spTree>
    <p:extLst>
      <p:ext uri="{BB962C8B-B14F-4D97-AF65-F5344CB8AC3E}">
        <p14:creationId xmlns:p14="http://schemas.microsoft.com/office/powerpoint/2010/main" val="89247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herrie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offerdieren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tempel</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Jezus geeft jou </a:t>
            </a:r>
            <a:r>
              <a:rPr lang="nl-NL" sz="12800">
                <a:solidFill>
                  <a:prstClr val="white"/>
                </a:solidFill>
                <a:latin typeface="Verdana" pitchFamily="34" charset="0"/>
                <a:ea typeface="Verdana" pitchFamily="34" charset="0"/>
                <a:cs typeface="Verdana" pitchFamily="34" charset="0"/>
              </a:rPr>
              <a:t>de vrede van God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66411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18723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72970221-465E-47D3-A9DA-9432CF411200}"/>
              </a:ext>
            </a:extLst>
          </p:cNvPr>
          <p:cNvPicPr>
            <a:picLocks noChangeAspect="1"/>
          </p:cNvPicPr>
          <p:nvPr/>
        </p:nvPicPr>
        <p:blipFill>
          <a:blip r:embed="rId3"/>
          <a:stretch>
            <a:fillRect/>
          </a:stretch>
        </p:blipFill>
        <p:spPr>
          <a:xfrm>
            <a:off x="1835696" y="8620"/>
            <a:ext cx="5472608" cy="6840760"/>
          </a:xfrm>
          <a:prstGeom prst="rect">
            <a:avLst/>
          </a:prstGeom>
        </p:spPr>
      </p:pic>
    </p:spTree>
    <p:extLst>
      <p:ext uri="{BB962C8B-B14F-4D97-AF65-F5344CB8AC3E}">
        <p14:creationId xmlns:p14="http://schemas.microsoft.com/office/powerpoint/2010/main" val="66844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Sst… weg met de herrie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423763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5" name="Afbeelding 4">
            <a:extLst>
              <a:ext uri="{FF2B5EF4-FFF2-40B4-BE49-F238E27FC236}">
                <a16:creationId xmlns:a16="http://schemas.microsoft.com/office/drawing/2014/main" id="{783B53DD-1851-4309-915A-0430736511AE}"/>
              </a:ext>
            </a:extLst>
          </p:cNvPr>
          <p:cNvPicPr>
            <a:picLocks noChangeAspect="1"/>
          </p:cNvPicPr>
          <p:nvPr/>
        </p:nvPicPr>
        <p:blipFill>
          <a:blip r:embed="rId3"/>
          <a:stretch>
            <a:fillRect/>
          </a:stretch>
        </p:blipFill>
        <p:spPr>
          <a:xfrm>
            <a:off x="312373" y="0"/>
            <a:ext cx="8519254" cy="6858000"/>
          </a:xfrm>
          <a:prstGeom prst="rect">
            <a:avLst/>
          </a:prstGeom>
        </p:spPr>
      </p:pic>
    </p:spTree>
    <p:extLst>
      <p:ext uri="{BB962C8B-B14F-4D97-AF65-F5344CB8AC3E}">
        <p14:creationId xmlns:p14="http://schemas.microsoft.com/office/powerpoint/2010/main" val="354931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herrie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82869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herrie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offerdieren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32066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969EBB31-69EE-4C7A-BB10-388BF0602B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18634"/>
            <a:ext cx="9144000" cy="5420732"/>
          </a:xfrm>
          <a:prstGeom prst="rect">
            <a:avLst/>
          </a:prstGeom>
        </p:spPr>
      </p:pic>
    </p:spTree>
    <p:extLst>
      <p:ext uri="{BB962C8B-B14F-4D97-AF65-F5344CB8AC3E}">
        <p14:creationId xmlns:p14="http://schemas.microsoft.com/office/powerpoint/2010/main" val="417963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herrie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offerdieren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51859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herrie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offerdieren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weg met de tempel…</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375951615"/>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279</Words>
  <Application>Microsoft Office PowerPoint</Application>
  <PresentationFormat>Diavoorstelling (4:3)</PresentationFormat>
  <Paragraphs>310</Paragraphs>
  <Slides>17</Slides>
  <Notes>17</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17</vt:i4>
      </vt:variant>
    </vt:vector>
  </HeadingPairs>
  <TitlesOfParts>
    <vt:vector size="23" baseType="lpstr">
      <vt:lpstr>Arial</vt:lpstr>
      <vt:lpstr>Calibri</vt:lpstr>
      <vt:lpstr>Verdana</vt:lpstr>
      <vt:lpstr>Office-thema</vt:lpstr>
      <vt:lpstr>9. Afsluiting</vt:lpstr>
      <vt:lpstr>1_9. Afsluiting</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Elize Drint</cp:lastModifiedBy>
  <cp:revision>60</cp:revision>
  <dcterms:created xsi:type="dcterms:W3CDTF">2011-01-12T19:49:53Z</dcterms:created>
  <dcterms:modified xsi:type="dcterms:W3CDTF">2020-01-20T17:02:12Z</dcterms:modified>
</cp:coreProperties>
</file>