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1"/>
  </p:notesMasterIdLst>
  <p:sldIdLst>
    <p:sldId id="311" r:id="rId4"/>
    <p:sldId id="318" r:id="rId5"/>
    <p:sldId id="313" r:id="rId6"/>
    <p:sldId id="314" r:id="rId7"/>
    <p:sldId id="319" r:id="rId8"/>
    <p:sldId id="320" r:id="rId9"/>
    <p:sldId id="31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C1F27-CB7D-44A0-B517-BF9835941255}" v="12" dt="2020-02-07T12:00:49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B1DDBE78-1305-425A-88A5-0456E76ECDB6}"/>
    <pc:docChg chg="custSel addSld delSld modSld sldOrd">
      <pc:chgData name="R. IJbema" userId="a7e136abeee5cd69" providerId="LiveId" clId="{B1DDBE78-1305-425A-88A5-0456E76ECDB6}" dt="2020-02-07T12:01:00.296" v="302" actId="2696"/>
      <pc:docMkLst>
        <pc:docMk/>
      </pc:docMkLst>
      <pc:sldChg chg="modSp">
        <pc:chgData name="R. IJbema" userId="a7e136abeee5cd69" providerId="LiveId" clId="{B1DDBE78-1305-425A-88A5-0456E76ECDB6}" dt="2020-02-07T11:49:42.825" v="35" actId="20577"/>
        <pc:sldMkLst>
          <pc:docMk/>
          <pc:sldMk cId="1173119140" sldId="311"/>
        </pc:sldMkLst>
        <pc:spChg chg="mod">
          <ac:chgData name="R. IJbema" userId="a7e136abeee5cd69" providerId="LiveId" clId="{B1DDBE78-1305-425A-88A5-0456E76ECDB6}" dt="2020-02-07T11:49:42.825" v="35" actId="20577"/>
          <ac:spMkLst>
            <pc:docMk/>
            <pc:sldMk cId="1173119140" sldId="311"/>
            <ac:spMk id="3" creationId="{00000000-0000-0000-0000-000000000000}"/>
          </ac:spMkLst>
        </pc:spChg>
      </pc:sldChg>
      <pc:sldChg chg="modSp add del">
        <pc:chgData name="R. IJbema" userId="a7e136abeee5cd69" providerId="LiveId" clId="{B1DDBE78-1305-425A-88A5-0456E76ECDB6}" dt="2020-02-07T12:00:13.036" v="298" actId="2696"/>
        <pc:sldMkLst>
          <pc:docMk/>
          <pc:sldMk cId="3457859245" sldId="312"/>
        </pc:sldMkLst>
        <pc:spChg chg="mod">
          <ac:chgData name="R. IJbema" userId="a7e136abeee5cd69" providerId="LiveId" clId="{B1DDBE78-1305-425A-88A5-0456E76ECDB6}" dt="2020-02-07T11:55:56.341" v="267" actId="6549"/>
          <ac:spMkLst>
            <pc:docMk/>
            <pc:sldMk cId="3457859245" sldId="312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2-07T11:55:02.221" v="218" actId="6549"/>
        <pc:sldMkLst>
          <pc:docMk/>
          <pc:sldMk cId="1799878195" sldId="313"/>
        </pc:sldMkLst>
        <pc:spChg chg="mod">
          <ac:chgData name="R. IJbema" userId="a7e136abeee5cd69" providerId="LiveId" clId="{B1DDBE78-1305-425A-88A5-0456E76ECDB6}" dt="2020-02-07T11:55:02.221" v="218" actId="6549"/>
          <ac:spMkLst>
            <pc:docMk/>
            <pc:sldMk cId="1799878195" sldId="313"/>
            <ac:spMk id="3" creationId="{00000000-0000-0000-0000-000000000000}"/>
          </ac:spMkLst>
        </pc:spChg>
      </pc:sldChg>
      <pc:sldChg chg="modSp add ord">
        <pc:chgData name="R. IJbema" userId="a7e136abeee5cd69" providerId="LiveId" clId="{B1DDBE78-1305-425A-88A5-0456E76ECDB6}" dt="2020-02-07T11:59:45.001" v="294"/>
        <pc:sldMkLst>
          <pc:docMk/>
          <pc:sldMk cId="2231680145" sldId="314"/>
        </pc:sldMkLst>
        <pc:spChg chg="mod">
          <ac:chgData name="R. IJbema" userId="a7e136abeee5cd69" providerId="LiveId" clId="{B1DDBE78-1305-425A-88A5-0456E76ECDB6}" dt="2020-02-07T11:59:45.001" v="294"/>
          <ac:spMkLst>
            <pc:docMk/>
            <pc:sldMk cId="2231680145" sldId="314"/>
            <ac:spMk id="3" creationId="{00000000-0000-0000-0000-000000000000}"/>
          </ac:spMkLst>
        </pc:spChg>
      </pc:sldChg>
      <pc:sldChg chg="add del">
        <pc:chgData name="R. IJbema" userId="a7e136abeee5cd69" providerId="LiveId" clId="{B1DDBE78-1305-425A-88A5-0456E76ECDB6}" dt="2020-02-07T11:59:50.281" v="295" actId="2696"/>
        <pc:sldMkLst>
          <pc:docMk/>
          <pc:sldMk cId="555643127" sldId="315"/>
        </pc:sldMkLst>
      </pc:sldChg>
      <pc:sldChg chg="add">
        <pc:chgData name="R. IJbema" userId="a7e136abeee5cd69" providerId="LiveId" clId="{B1DDBE78-1305-425A-88A5-0456E76ECDB6}" dt="2020-02-07T11:55:32.211" v="219"/>
        <pc:sldMkLst>
          <pc:docMk/>
          <pc:sldMk cId="1904836273" sldId="316"/>
        </pc:sldMkLst>
      </pc:sldChg>
      <pc:sldChg chg="modSp add del">
        <pc:chgData name="R. IJbema" userId="a7e136abeee5cd69" providerId="LiveId" clId="{B1DDBE78-1305-425A-88A5-0456E76ECDB6}" dt="2020-02-07T12:01:00.296" v="302" actId="2696"/>
        <pc:sldMkLst>
          <pc:docMk/>
          <pc:sldMk cId="1294121628" sldId="317"/>
        </pc:sldMkLst>
        <pc:spChg chg="mod">
          <ac:chgData name="R. IJbema" userId="a7e136abeee5cd69" providerId="LiveId" clId="{B1DDBE78-1305-425A-88A5-0456E76ECDB6}" dt="2020-02-07T11:57:32.771" v="288" actId="20577"/>
          <ac:spMkLst>
            <pc:docMk/>
            <pc:sldMk cId="1294121628" sldId="317"/>
            <ac:spMk id="3" creationId="{00000000-0000-0000-0000-000000000000}"/>
          </ac:spMkLst>
        </pc:spChg>
      </pc:sldChg>
      <pc:sldChg chg="add">
        <pc:chgData name="R. IJbema" userId="a7e136abeee5cd69" providerId="LiveId" clId="{B1DDBE78-1305-425A-88A5-0456E76ECDB6}" dt="2020-02-07T11:59:21.471" v="289"/>
        <pc:sldMkLst>
          <pc:docMk/>
          <pc:sldMk cId="2106365014" sldId="318"/>
        </pc:sldMkLst>
      </pc:sldChg>
      <pc:sldChg chg="modSp add">
        <pc:chgData name="R. IJbema" userId="a7e136abeee5cd69" providerId="LiveId" clId="{B1DDBE78-1305-425A-88A5-0456E76ECDB6}" dt="2020-02-07T12:00:53.291" v="301" actId="6549"/>
        <pc:sldMkLst>
          <pc:docMk/>
          <pc:sldMk cId="3110691238" sldId="319"/>
        </pc:sldMkLst>
        <pc:spChg chg="mod">
          <ac:chgData name="R. IJbema" userId="a7e136abeee5cd69" providerId="LiveId" clId="{B1DDBE78-1305-425A-88A5-0456E76ECDB6}" dt="2020-02-07T12:00:53.291" v="301" actId="6549"/>
          <ac:spMkLst>
            <pc:docMk/>
            <pc:sldMk cId="3110691238" sldId="319"/>
            <ac:spMk id="3" creationId="{00000000-0000-0000-0000-000000000000}"/>
          </ac:spMkLst>
        </pc:spChg>
      </pc:sldChg>
      <pc:sldChg chg="add">
        <pc:chgData name="R. IJbema" userId="a7e136abeee5cd69" providerId="LiveId" clId="{B1DDBE78-1305-425A-88A5-0456E76ECDB6}" dt="2020-02-07T12:00:49.201" v="300"/>
        <pc:sldMkLst>
          <pc:docMk/>
          <pc:sldMk cId="1446811364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7-2-2020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77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0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13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87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70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27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velden zijn rijp om te oogsten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311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velden zijn rijp om te oogsten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moed en mededogen,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eerlijk en kwetsbaar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636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‘Mijn voedsel is: de wil doen van hem die mij gezonden heeft en zijn werk voltooien.’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987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velden zijn rijp om te oogsten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moed en mededogen,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eerlijk en kwetsbaar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 liefhebben en aan jezelf ontdekken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68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velden zijn rijp om te oogsten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moed en mededogen,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eerlijk en kwetsbaar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 liefhebben en aan jezelf ontdekken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zaaier en maaier vieren samen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069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velden zijn rijp om te oogsten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moed en mededogen,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eerlijk en kwetsbaar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 liefhebben en aan jezelf ontdekken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zaaier en maaier vieren samen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zijn de oogst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81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83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158</Words>
  <Application>Microsoft Office PowerPoint</Application>
  <PresentationFormat>Diavoorstelling (4:3)</PresentationFormat>
  <Paragraphs>133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59</cp:revision>
  <dcterms:created xsi:type="dcterms:W3CDTF">2011-01-12T19:49:53Z</dcterms:created>
  <dcterms:modified xsi:type="dcterms:W3CDTF">2020-02-07T12:01:11Z</dcterms:modified>
</cp:coreProperties>
</file>