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17"/>
  </p:notesMasterIdLst>
  <p:sldIdLst>
    <p:sldId id="311" r:id="rId4"/>
    <p:sldId id="312" r:id="rId5"/>
    <p:sldId id="314" r:id="rId6"/>
    <p:sldId id="315" r:id="rId7"/>
    <p:sldId id="313" r:id="rId8"/>
    <p:sldId id="317" r:id="rId9"/>
    <p:sldId id="316" r:id="rId10"/>
    <p:sldId id="319" r:id="rId11"/>
    <p:sldId id="318" r:id="rId12"/>
    <p:sldId id="321" r:id="rId13"/>
    <p:sldId id="322" r:id="rId14"/>
    <p:sldId id="323" r:id="rId15"/>
    <p:sldId id="320"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154630-53CC-4615-99E0-A2C44AC01B29}" v="13" dt="2020-03-06T14:21:05.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IJbema" userId="a7e136abeee5cd69" providerId="LiveId" clId="{8D37FD9F-3D5A-4C59-81FD-1733537FFFF0}"/>
    <pc:docChg chg="undo custSel addSld delSld modSld sldOrd">
      <pc:chgData name="R. IJbema" userId="a7e136abeee5cd69" providerId="LiveId" clId="{8D37FD9F-3D5A-4C59-81FD-1733537FFFF0}" dt="2020-03-06T14:21:09.433" v="502"/>
      <pc:docMkLst>
        <pc:docMk/>
      </pc:docMkLst>
      <pc:sldChg chg="addSp">
        <pc:chgData name="R. IJbema" userId="a7e136abeee5cd69" providerId="LiveId" clId="{8D37FD9F-3D5A-4C59-81FD-1733537FFFF0}" dt="2020-03-06T14:08:37.143" v="1"/>
        <pc:sldMkLst>
          <pc:docMk/>
          <pc:sldMk cId="1173119140" sldId="311"/>
        </pc:sldMkLst>
        <pc:picChg chg="add">
          <ac:chgData name="R. IJbema" userId="a7e136abeee5cd69" providerId="LiveId" clId="{8D37FD9F-3D5A-4C59-81FD-1733537FFFF0}" dt="2020-03-06T14:08:37.143" v="1"/>
          <ac:picMkLst>
            <pc:docMk/>
            <pc:sldMk cId="1173119140" sldId="311"/>
            <ac:picMk id="4" creationId="{83FEC1E0-BF95-404C-84E3-1B49C490AAF4}"/>
          </ac:picMkLst>
        </pc:picChg>
      </pc:sldChg>
      <pc:sldChg chg="modSp add">
        <pc:chgData name="R. IJbema" userId="a7e136abeee5cd69" providerId="LiveId" clId="{8D37FD9F-3D5A-4C59-81FD-1733537FFFF0}" dt="2020-03-06T14:09:48.709" v="18" actId="20577"/>
        <pc:sldMkLst>
          <pc:docMk/>
          <pc:sldMk cId="2685889508" sldId="312"/>
        </pc:sldMkLst>
        <pc:spChg chg="mod">
          <ac:chgData name="R. IJbema" userId="a7e136abeee5cd69" providerId="LiveId" clId="{8D37FD9F-3D5A-4C59-81FD-1733537FFFF0}" dt="2020-03-06T14:09:48.709" v="18" actId="20577"/>
          <ac:spMkLst>
            <pc:docMk/>
            <pc:sldMk cId="2685889508" sldId="312"/>
            <ac:spMk id="3" creationId="{00000000-0000-0000-0000-000000000000}"/>
          </ac:spMkLst>
        </pc:spChg>
      </pc:sldChg>
      <pc:sldChg chg="modSp add">
        <pc:chgData name="R. IJbema" userId="a7e136abeee5cd69" providerId="LiveId" clId="{8D37FD9F-3D5A-4C59-81FD-1733537FFFF0}" dt="2020-03-06T14:13:19.978" v="181" actId="20577"/>
        <pc:sldMkLst>
          <pc:docMk/>
          <pc:sldMk cId="974996320" sldId="313"/>
        </pc:sldMkLst>
        <pc:spChg chg="mod">
          <ac:chgData name="R. IJbema" userId="a7e136abeee5cd69" providerId="LiveId" clId="{8D37FD9F-3D5A-4C59-81FD-1733537FFFF0}" dt="2020-03-06T14:13:19.978" v="181" actId="20577"/>
          <ac:spMkLst>
            <pc:docMk/>
            <pc:sldMk cId="974996320" sldId="313"/>
            <ac:spMk id="3" creationId="{00000000-0000-0000-0000-000000000000}"/>
          </ac:spMkLst>
        </pc:spChg>
      </pc:sldChg>
      <pc:sldChg chg="modSp add">
        <pc:chgData name="R. IJbema" userId="a7e136abeee5cd69" providerId="LiveId" clId="{8D37FD9F-3D5A-4C59-81FD-1733537FFFF0}" dt="2020-03-06T14:11:16.922" v="40" actId="20577"/>
        <pc:sldMkLst>
          <pc:docMk/>
          <pc:sldMk cId="2286379291" sldId="314"/>
        </pc:sldMkLst>
        <pc:spChg chg="mod">
          <ac:chgData name="R. IJbema" userId="a7e136abeee5cd69" providerId="LiveId" clId="{8D37FD9F-3D5A-4C59-81FD-1733537FFFF0}" dt="2020-03-06T14:11:16.922" v="40" actId="20577"/>
          <ac:spMkLst>
            <pc:docMk/>
            <pc:sldMk cId="2286379291" sldId="314"/>
            <ac:spMk id="3" creationId="{00000000-0000-0000-0000-000000000000}"/>
          </ac:spMkLst>
        </pc:spChg>
      </pc:sldChg>
      <pc:sldChg chg="modSp add">
        <pc:chgData name="R. IJbema" userId="a7e136abeee5cd69" providerId="LiveId" clId="{8D37FD9F-3D5A-4C59-81FD-1733537FFFF0}" dt="2020-03-06T14:12:13.909" v="59" actId="20577"/>
        <pc:sldMkLst>
          <pc:docMk/>
          <pc:sldMk cId="3565227126" sldId="315"/>
        </pc:sldMkLst>
        <pc:spChg chg="mod">
          <ac:chgData name="R. IJbema" userId="a7e136abeee5cd69" providerId="LiveId" clId="{8D37FD9F-3D5A-4C59-81FD-1733537FFFF0}" dt="2020-03-06T14:12:13.909" v="59" actId="20577"/>
          <ac:spMkLst>
            <pc:docMk/>
            <pc:sldMk cId="3565227126" sldId="315"/>
            <ac:spMk id="3" creationId="{00000000-0000-0000-0000-000000000000}"/>
          </ac:spMkLst>
        </pc:spChg>
      </pc:sldChg>
      <pc:sldChg chg="modSp add del">
        <pc:chgData name="R. IJbema" userId="a7e136abeee5cd69" providerId="LiveId" clId="{8D37FD9F-3D5A-4C59-81FD-1733537FFFF0}" dt="2020-03-06T14:16:34.508" v="354" actId="2696"/>
        <pc:sldMkLst>
          <pc:docMk/>
          <pc:sldMk cId="3589998076" sldId="316"/>
        </pc:sldMkLst>
        <pc:spChg chg="mod">
          <ac:chgData name="R. IJbema" userId="a7e136abeee5cd69" providerId="LiveId" clId="{8D37FD9F-3D5A-4C59-81FD-1733537FFFF0}" dt="2020-03-06T14:15:57.438" v="352" actId="5793"/>
          <ac:spMkLst>
            <pc:docMk/>
            <pc:sldMk cId="3589998076" sldId="316"/>
            <ac:spMk id="3" creationId="{00000000-0000-0000-0000-000000000000}"/>
          </ac:spMkLst>
        </pc:spChg>
      </pc:sldChg>
      <pc:sldChg chg="modSp add">
        <pc:chgData name="R. IJbema" userId="a7e136abeee5cd69" providerId="LiveId" clId="{8D37FD9F-3D5A-4C59-81FD-1733537FFFF0}" dt="2020-03-06T14:14:18.918" v="290" actId="255"/>
        <pc:sldMkLst>
          <pc:docMk/>
          <pc:sldMk cId="2960895943" sldId="317"/>
        </pc:sldMkLst>
        <pc:spChg chg="mod">
          <ac:chgData name="R. IJbema" userId="a7e136abeee5cd69" providerId="LiveId" clId="{8D37FD9F-3D5A-4C59-81FD-1733537FFFF0}" dt="2020-03-06T14:14:18.918" v="290" actId="255"/>
          <ac:spMkLst>
            <pc:docMk/>
            <pc:sldMk cId="2960895943" sldId="317"/>
            <ac:spMk id="3" creationId="{00000000-0000-0000-0000-000000000000}"/>
          </ac:spMkLst>
        </pc:spChg>
      </pc:sldChg>
      <pc:sldChg chg="modSp add">
        <pc:chgData name="R. IJbema" userId="a7e136abeee5cd69" providerId="LiveId" clId="{8D37FD9F-3D5A-4C59-81FD-1733537FFFF0}" dt="2020-03-06T14:19:04.068" v="447" actId="20577"/>
        <pc:sldMkLst>
          <pc:docMk/>
          <pc:sldMk cId="3131234633" sldId="318"/>
        </pc:sldMkLst>
        <pc:spChg chg="mod">
          <ac:chgData name="R. IJbema" userId="a7e136abeee5cd69" providerId="LiveId" clId="{8D37FD9F-3D5A-4C59-81FD-1733537FFFF0}" dt="2020-03-06T14:19:04.068" v="447" actId="20577"/>
          <ac:spMkLst>
            <pc:docMk/>
            <pc:sldMk cId="3131234633" sldId="318"/>
            <ac:spMk id="3" creationId="{00000000-0000-0000-0000-000000000000}"/>
          </ac:spMkLst>
        </pc:spChg>
      </pc:sldChg>
      <pc:sldChg chg="modSp add">
        <pc:chgData name="R. IJbema" userId="a7e136abeee5cd69" providerId="LiveId" clId="{8D37FD9F-3D5A-4C59-81FD-1733537FFFF0}" dt="2020-03-06T14:17:33.913" v="415" actId="20577"/>
        <pc:sldMkLst>
          <pc:docMk/>
          <pc:sldMk cId="2444779230" sldId="319"/>
        </pc:sldMkLst>
        <pc:spChg chg="mod">
          <ac:chgData name="R. IJbema" userId="a7e136abeee5cd69" providerId="LiveId" clId="{8D37FD9F-3D5A-4C59-81FD-1733537FFFF0}" dt="2020-03-06T14:17:33.913" v="415" actId="20577"/>
          <ac:spMkLst>
            <pc:docMk/>
            <pc:sldMk cId="2444779230" sldId="319"/>
            <ac:spMk id="3" creationId="{00000000-0000-0000-0000-000000000000}"/>
          </ac:spMkLst>
        </pc:spChg>
      </pc:sldChg>
      <pc:sldChg chg="add">
        <pc:chgData name="R. IJbema" userId="a7e136abeee5cd69" providerId="LiveId" clId="{8D37FD9F-3D5A-4C59-81FD-1733537FFFF0}" dt="2020-03-06T14:18:31.958" v="416"/>
        <pc:sldMkLst>
          <pc:docMk/>
          <pc:sldMk cId="4190269265" sldId="320"/>
        </pc:sldMkLst>
      </pc:sldChg>
      <pc:sldChg chg="modSp add">
        <pc:chgData name="R. IJbema" userId="a7e136abeee5cd69" providerId="LiveId" clId="{8D37FD9F-3D5A-4C59-81FD-1733537FFFF0}" dt="2020-03-06T14:19:37.228" v="474" actId="20577"/>
        <pc:sldMkLst>
          <pc:docMk/>
          <pc:sldMk cId="2340033775" sldId="321"/>
        </pc:sldMkLst>
        <pc:spChg chg="mod">
          <ac:chgData name="R. IJbema" userId="a7e136abeee5cd69" providerId="LiveId" clId="{8D37FD9F-3D5A-4C59-81FD-1733537FFFF0}" dt="2020-03-06T14:19:37.228" v="474" actId="20577"/>
          <ac:spMkLst>
            <pc:docMk/>
            <pc:sldMk cId="2340033775" sldId="321"/>
            <ac:spMk id="3" creationId="{00000000-0000-0000-0000-000000000000}"/>
          </ac:spMkLst>
        </pc:spChg>
      </pc:sldChg>
      <pc:sldChg chg="modSp add">
        <pc:chgData name="R. IJbema" userId="a7e136abeee5cd69" providerId="LiveId" clId="{8D37FD9F-3D5A-4C59-81FD-1733537FFFF0}" dt="2020-03-06T14:20:45.808" v="499" actId="20577"/>
        <pc:sldMkLst>
          <pc:docMk/>
          <pc:sldMk cId="886283337" sldId="322"/>
        </pc:sldMkLst>
        <pc:spChg chg="mod">
          <ac:chgData name="R. IJbema" userId="a7e136abeee5cd69" providerId="LiveId" clId="{8D37FD9F-3D5A-4C59-81FD-1733537FFFF0}" dt="2020-03-06T14:20:45.808" v="499" actId="20577"/>
          <ac:spMkLst>
            <pc:docMk/>
            <pc:sldMk cId="886283337" sldId="322"/>
            <ac:spMk id="3" creationId="{00000000-0000-0000-0000-000000000000}"/>
          </ac:spMkLst>
        </pc:spChg>
      </pc:sldChg>
      <pc:sldChg chg="add ord">
        <pc:chgData name="R. IJbema" userId="a7e136abeee5cd69" providerId="LiveId" clId="{8D37FD9F-3D5A-4C59-81FD-1733537FFFF0}" dt="2020-03-06T14:21:09.433" v="502"/>
        <pc:sldMkLst>
          <pc:docMk/>
          <pc:sldMk cId="1721716224" sldId="3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940A8-228E-42F9-A45A-78A4E415DAD6}" type="datetimeFigureOut">
              <a:rPr lang="nl-NL" smtClean="0"/>
              <a:t>6-3-2020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1BC7C-CC16-49E6-B0D3-AF134E5F90B7}" type="slidenum">
              <a:rPr lang="nl-NL" smtClean="0"/>
              <a:t>‹nr.›</a:t>
            </a:fld>
            <a:endParaRPr lang="nl-NL"/>
          </a:p>
        </p:txBody>
      </p:sp>
    </p:spTree>
    <p:extLst>
      <p:ext uri="{BB962C8B-B14F-4D97-AF65-F5344CB8AC3E}">
        <p14:creationId xmlns:p14="http://schemas.microsoft.com/office/powerpoint/2010/main" val="237947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a:t>
            </a:fld>
            <a:endParaRPr lang="nl-NL"/>
          </a:p>
        </p:txBody>
      </p:sp>
    </p:spTree>
    <p:extLst>
      <p:ext uri="{BB962C8B-B14F-4D97-AF65-F5344CB8AC3E}">
        <p14:creationId xmlns:p14="http://schemas.microsoft.com/office/powerpoint/2010/main" val="395677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10</a:t>
            </a:fld>
            <a:endParaRPr lang="nl-NL"/>
          </a:p>
        </p:txBody>
      </p:sp>
    </p:spTree>
    <p:extLst>
      <p:ext uri="{BB962C8B-B14F-4D97-AF65-F5344CB8AC3E}">
        <p14:creationId xmlns:p14="http://schemas.microsoft.com/office/powerpoint/2010/main" val="1951462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11</a:t>
            </a:fld>
            <a:endParaRPr lang="nl-NL"/>
          </a:p>
        </p:txBody>
      </p:sp>
    </p:spTree>
    <p:extLst>
      <p:ext uri="{BB962C8B-B14F-4D97-AF65-F5344CB8AC3E}">
        <p14:creationId xmlns:p14="http://schemas.microsoft.com/office/powerpoint/2010/main" val="1078937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12</a:t>
            </a:fld>
            <a:endParaRPr lang="nl-NL"/>
          </a:p>
        </p:txBody>
      </p:sp>
    </p:spTree>
    <p:extLst>
      <p:ext uri="{BB962C8B-B14F-4D97-AF65-F5344CB8AC3E}">
        <p14:creationId xmlns:p14="http://schemas.microsoft.com/office/powerpoint/2010/main" val="1321261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13</a:t>
            </a:fld>
            <a:endParaRPr lang="nl-NL"/>
          </a:p>
        </p:txBody>
      </p:sp>
    </p:spTree>
    <p:extLst>
      <p:ext uri="{BB962C8B-B14F-4D97-AF65-F5344CB8AC3E}">
        <p14:creationId xmlns:p14="http://schemas.microsoft.com/office/powerpoint/2010/main" val="172600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a:t>
            </a:fld>
            <a:endParaRPr lang="nl-NL"/>
          </a:p>
        </p:txBody>
      </p:sp>
    </p:spTree>
    <p:extLst>
      <p:ext uri="{BB962C8B-B14F-4D97-AF65-F5344CB8AC3E}">
        <p14:creationId xmlns:p14="http://schemas.microsoft.com/office/powerpoint/2010/main" val="201694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a:t>
            </a:fld>
            <a:endParaRPr lang="nl-NL"/>
          </a:p>
        </p:txBody>
      </p:sp>
    </p:spTree>
    <p:extLst>
      <p:ext uri="{BB962C8B-B14F-4D97-AF65-F5344CB8AC3E}">
        <p14:creationId xmlns:p14="http://schemas.microsoft.com/office/powerpoint/2010/main" val="415845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4</a:t>
            </a:fld>
            <a:endParaRPr lang="nl-NL"/>
          </a:p>
        </p:txBody>
      </p:sp>
    </p:spTree>
    <p:extLst>
      <p:ext uri="{BB962C8B-B14F-4D97-AF65-F5344CB8AC3E}">
        <p14:creationId xmlns:p14="http://schemas.microsoft.com/office/powerpoint/2010/main" val="273822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5</a:t>
            </a:fld>
            <a:endParaRPr lang="nl-NL"/>
          </a:p>
        </p:txBody>
      </p:sp>
    </p:spTree>
    <p:extLst>
      <p:ext uri="{BB962C8B-B14F-4D97-AF65-F5344CB8AC3E}">
        <p14:creationId xmlns:p14="http://schemas.microsoft.com/office/powerpoint/2010/main" val="232167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6</a:t>
            </a:fld>
            <a:endParaRPr lang="nl-NL"/>
          </a:p>
        </p:txBody>
      </p:sp>
    </p:spTree>
    <p:extLst>
      <p:ext uri="{BB962C8B-B14F-4D97-AF65-F5344CB8AC3E}">
        <p14:creationId xmlns:p14="http://schemas.microsoft.com/office/powerpoint/2010/main" val="3588089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7</a:t>
            </a:fld>
            <a:endParaRPr lang="nl-NL"/>
          </a:p>
        </p:txBody>
      </p:sp>
    </p:spTree>
    <p:extLst>
      <p:ext uri="{BB962C8B-B14F-4D97-AF65-F5344CB8AC3E}">
        <p14:creationId xmlns:p14="http://schemas.microsoft.com/office/powerpoint/2010/main" val="122213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8</a:t>
            </a:fld>
            <a:endParaRPr lang="nl-NL"/>
          </a:p>
        </p:txBody>
      </p:sp>
    </p:spTree>
    <p:extLst>
      <p:ext uri="{BB962C8B-B14F-4D97-AF65-F5344CB8AC3E}">
        <p14:creationId xmlns:p14="http://schemas.microsoft.com/office/powerpoint/2010/main" val="2095360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a:t>
            </a:r>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9</a:t>
            </a:fld>
            <a:endParaRPr lang="nl-NL"/>
          </a:p>
        </p:txBody>
      </p:sp>
    </p:spTree>
    <p:extLst>
      <p:ext uri="{BB962C8B-B14F-4D97-AF65-F5344CB8AC3E}">
        <p14:creationId xmlns:p14="http://schemas.microsoft.com/office/powerpoint/2010/main" val="3491196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6-3-2020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6-3-2020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6-3-2020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6-3-2020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1325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6-3-2020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5621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6-3-2020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7542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6-3-2020</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8404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6-3-2020</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5554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6-3-2020</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4518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6-3-2020</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9826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6-3-2020</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7930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6-3-2020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6-3-2020</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9338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6-3-2020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27378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6-3-2020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0375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6-3-2020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00376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6-3-2020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8146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6-3-2020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38636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6-3-2020</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6699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6-3-2020</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68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6-3-2020</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90269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6-3-2020</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6542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6-3-2020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6-3-2020</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474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6-3-2020</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08916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6-3-2020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588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6-3-2020</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759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6-3-2020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E4034B4-A846-4ABF-B391-81F27B9CF94A}" type="datetimeFigureOut">
              <a:rPr lang="nl-NL" smtClean="0"/>
              <a:pPr/>
              <a:t>6-3-2020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E4034B4-A846-4ABF-B391-81F27B9CF94A}" type="datetimeFigureOut">
              <a:rPr lang="nl-NL" smtClean="0"/>
              <a:pPr/>
              <a:t>6-3-2020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4034B4-A846-4ABF-B391-81F27B9CF94A}" type="datetimeFigureOut">
              <a:rPr lang="nl-NL" smtClean="0"/>
              <a:pPr/>
              <a:t>6-3-2020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6-3-2020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6-3-2020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034B4-A846-4ABF-B391-81F27B9CF94A}" type="datetimeFigureOut">
              <a:rPr lang="nl-NL" smtClean="0"/>
              <a:pPr/>
              <a:t>6-3-2020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E099E-872C-469A-810E-8C87F637F57F}"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6-3-2020</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5501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6-3-2020</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85809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4" name="Afbeelding 3">
            <a:extLst>
              <a:ext uri="{FF2B5EF4-FFF2-40B4-BE49-F238E27FC236}">
                <a16:creationId xmlns:a16="http://schemas.microsoft.com/office/drawing/2014/main" id="{83FEC1E0-BF95-404C-84E3-1B49C490AAF4}"/>
              </a:ext>
            </a:extLst>
          </p:cNvPr>
          <p:cNvPicPr>
            <a:picLocks noChangeAspect="1"/>
          </p:cNvPicPr>
          <p:nvPr/>
        </p:nvPicPr>
        <p:blipFill>
          <a:blip r:embed="rId3"/>
          <a:stretch>
            <a:fillRect/>
          </a:stretch>
        </p:blipFill>
        <p:spPr>
          <a:xfrm>
            <a:off x="0" y="377190"/>
            <a:ext cx="9144000" cy="6103620"/>
          </a:xfrm>
          <a:prstGeom prst="rect">
            <a:avLst/>
          </a:prstGeom>
        </p:spPr>
      </p:pic>
    </p:spTree>
    <p:extLst>
      <p:ext uri="{BB962C8B-B14F-4D97-AF65-F5344CB8AC3E}">
        <p14:creationId xmlns:p14="http://schemas.microsoft.com/office/powerpoint/2010/main" val="117311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1.	vergeving voor zonden</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2.	herstel van ziekte</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34003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1.	vergeving voor zonden</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2.	herstel van ziekte</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3.	vrij van slavernij</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886283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pic>
        <p:nvPicPr>
          <p:cNvPr id="4" name="Afbeelding 3">
            <a:extLst>
              <a:ext uri="{FF2B5EF4-FFF2-40B4-BE49-F238E27FC236}">
                <a16:creationId xmlns:a16="http://schemas.microsoft.com/office/drawing/2014/main" id="{83FEC1E0-BF95-404C-84E3-1B49C490AAF4}"/>
              </a:ext>
            </a:extLst>
          </p:cNvPr>
          <p:cNvPicPr>
            <a:picLocks noChangeAspect="1"/>
          </p:cNvPicPr>
          <p:nvPr/>
        </p:nvPicPr>
        <p:blipFill>
          <a:blip r:embed="rId3"/>
          <a:stretch>
            <a:fillRect/>
          </a:stretch>
        </p:blipFill>
        <p:spPr>
          <a:xfrm>
            <a:off x="0" y="377190"/>
            <a:ext cx="9144000" cy="6103620"/>
          </a:xfrm>
          <a:prstGeom prst="rect">
            <a:avLst/>
          </a:prstGeom>
        </p:spPr>
      </p:pic>
    </p:spTree>
    <p:extLst>
      <p:ext uri="{BB962C8B-B14F-4D97-AF65-F5344CB8AC3E}">
        <p14:creationId xmlns:p14="http://schemas.microsoft.com/office/powerpoint/2010/main" val="1721716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4190269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geen zonde meer</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68588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geen zonde meer</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geen ziekte meer</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28637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geen zonde meer</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geen ziekte meer</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en geen beperking</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56522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Waarachtig, ik verzeker u: wie luistert naar wat ik zegt en hem gelooft die mij gezonden heeft, heeft eeuwig leven.</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974996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Waarachtig, ik verzeker u: wie luistert naar wat ik zegt en hem gelooft die mij gezonden heeft, heeft eeuwig leven. Over hem wordt geen oordeel uitgesproken, hij is van de dood overgegaan naar het leven.</a:t>
            </a:r>
          </a:p>
          <a:p>
            <a:pPr marL="0" lvl="0" indent="0" algn="r">
              <a:lnSpc>
                <a:spcPts val="4500"/>
              </a:lnSpc>
              <a:spcBef>
                <a:spcPts val="0"/>
              </a:spcBef>
              <a:buNone/>
            </a:pPr>
            <a:r>
              <a:rPr lang="nl-NL" sz="9600" i="1" dirty="0">
                <a:solidFill>
                  <a:prstClr val="white"/>
                </a:solidFill>
                <a:latin typeface="Verdana" pitchFamily="34" charset="0"/>
                <a:ea typeface="Verdana" pitchFamily="34" charset="0"/>
                <a:cs typeface="Verdana" pitchFamily="34" charset="0"/>
              </a:rPr>
              <a:t>Johannes 5: 24</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96089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OT: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leven, sterven, ……, oordeel/opstaan</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589998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OT: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leven, sterven, ……, oordeel/opstaan?</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Christus:</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leven, oordeel/opstaan, sterven?,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244477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t>
            </a:r>
          </a:p>
        </p:txBody>
      </p:sp>
      <p:sp>
        <p:nvSpPr>
          <p:cNvPr id="3" name="Tijdelijke aanduiding voor inhoud 2"/>
          <p:cNvSpPr>
            <a:spLocks noGrp="1"/>
          </p:cNvSpPr>
          <p:nvPr>
            <p:ph idx="1"/>
          </p:nvPr>
        </p:nvSpPr>
        <p:spPr>
          <a:xfrm>
            <a:off x="457200" y="274638"/>
            <a:ext cx="8229600" cy="5851525"/>
          </a:xfrm>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1.	vergeving voor zonden</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dirty="0">
                <a:solidFill>
                  <a:prstClr val="white"/>
                </a:solidFill>
                <a:latin typeface="Verdana" pitchFamily="34" charset="0"/>
                <a:ea typeface="Verdana" pitchFamily="34" charset="0"/>
                <a:cs typeface="Verdana" pitchFamily="34" charset="0"/>
              </a:rPr>
              <a:t> </a:t>
            </a:r>
          </a:p>
          <a:p>
            <a:endParaRPr lang="nl-NL" dirty="0"/>
          </a:p>
        </p:txBody>
      </p:sp>
    </p:spTree>
    <p:extLst>
      <p:ext uri="{BB962C8B-B14F-4D97-AF65-F5344CB8AC3E}">
        <p14:creationId xmlns:p14="http://schemas.microsoft.com/office/powerpoint/2010/main" val="3131234633"/>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TotalTime>
  <Words>243</Words>
  <Application>Microsoft Office PowerPoint</Application>
  <PresentationFormat>Diavoorstelling (4:3)</PresentationFormat>
  <Paragraphs>238</Paragraphs>
  <Slides>13</Slides>
  <Notes>13</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13</vt:i4>
      </vt:variant>
    </vt:vector>
  </HeadingPairs>
  <TitlesOfParts>
    <vt:vector size="19" baseType="lpstr">
      <vt:lpstr>Arial</vt:lpstr>
      <vt:lpstr>Calibri</vt:lpstr>
      <vt:lpstr>Verdana</vt:lpstr>
      <vt:lpstr>Office-thema</vt:lpstr>
      <vt:lpstr>9. Afsluiting</vt:lpstr>
      <vt:lpstr>1_9. Afsluiting</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Koptekst</dc:title>
  <dc:creator>pcvddool</dc:creator>
  <cp:lastModifiedBy>R. IJbema</cp:lastModifiedBy>
  <cp:revision>59</cp:revision>
  <dcterms:created xsi:type="dcterms:W3CDTF">2011-01-12T19:49:53Z</dcterms:created>
  <dcterms:modified xsi:type="dcterms:W3CDTF">2020-03-06T14:21:15Z</dcterms:modified>
</cp:coreProperties>
</file>