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94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20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17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37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911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69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19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22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56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03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245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441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35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9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67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6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32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01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98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5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7" y="557221"/>
            <a:ext cx="1991106" cy="14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wankelen… hoezo?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wankelen… hoezo?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Misschien: kindertaal?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wankelen… hoezo?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Misschien: kindertaal?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Misschien: het kwaad valt mee?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wankelen… hoezo?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Misschien: kindertaal?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Misschien: het kwaad valt mee?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Of: in Christus ben je al in Gods stad…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sla mijn ogen op naar de bergen,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waar komt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hulp…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sla mijn ogen op naar de bergen,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waar komt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hulp…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…mijn hulp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komt van de Heer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 hemel en aarde gemaakt heeft.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sla mijn ogen op naar de bergen,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waar komt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hulp…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…mijn hulp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komt van de H</a:t>
            </a:r>
            <a:r>
              <a:rPr lang="nl-NL" sz="12800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 hemel en aarde gemaakt heeft.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zal je voet niet laten wankelen,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wachter zal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sluimeren…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sla mijn ogen op naar de bergen,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waar komt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hulp…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…mijn hulp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komt van de H</a:t>
            </a:r>
            <a:r>
              <a:rPr lang="nl-NL" sz="12800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 hemel en aarde gemaakt heeft.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zal je voet niet laten wankelen,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wachter zal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sluimeren…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…niet sluimeren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hij slaapt niet,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Israël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wachter…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…je wachter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i="1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…je wachter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…de 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de schaduw aan je rechterhand: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verdag zal de zon je niet steken, bij nacht de maan je niet schaden.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43025"/>
            <a:ext cx="6667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…je wachter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…de 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de schaduw aan je rechterhand: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verdag zal de zon je niet steken, bij nacht de maan je niet schaden.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</a:t>
            </a:r>
            <a:r>
              <a:rPr lang="nl-NL" sz="12800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alle kwaad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behoedt je…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i="1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…je wachter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…de H</a:t>
            </a:r>
            <a:r>
              <a:rPr lang="nl-NL" sz="12800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de schaduw aan je rechterhand: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verdag zal de zon je niet steken, bij nacht de maan je niet schaden.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</a:t>
            </a:r>
            <a:r>
              <a:rPr lang="nl-NL" sz="12800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alle kwaad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behoedt je…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…behoedt je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leven, behoedt je gaan en je komen van nu tot in eeuwigheid.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557212"/>
            <a:ext cx="765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23823" cy="57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Bergen zijn bedreigend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Bergen zijn bedreigend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je moet er doorheen.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Bergen zijn bedreigend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je moet er wel doorheen.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bergen zijn van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Wegenkaart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Bergen zijn bedreigend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je moet er wel doorheen.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bergen zijn van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 de bedreiging is wel echt.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wankelen…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385"/>
            <a:ext cx="1204674" cy="9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490</Words>
  <Application>Microsoft Office PowerPoint</Application>
  <PresentationFormat>Diavoorstelling (4:3)</PresentationFormat>
  <Paragraphs>246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Office-thema</vt:lpstr>
      <vt:lpstr>9. Afsluiting</vt:lpstr>
      <vt:lpstr>1_9. Afsluiting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  <vt:lpstr>Wegenkaart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24</cp:revision>
  <dcterms:created xsi:type="dcterms:W3CDTF">2011-01-12T19:49:53Z</dcterms:created>
  <dcterms:modified xsi:type="dcterms:W3CDTF">2017-01-16T19:16:33Z</dcterms:modified>
</cp:coreProperties>
</file>