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 kerk als oefenruimte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latin typeface="Lucida Sans Unicode" charset="0"/>
            </a:endParaRPr>
          </a:p>
          <a:p>
            <a:endParaRPr lang="nl-NL" sz="4000" dirty="0"/>
          </a:p>
        </p:txBody>
      </p:sp>
      <p:pic>
        <p:nvPicPr>
          <p:cNvPr id="5" name="Afbeelding 4" descr="alph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42" y="1427163"/>
            <a:ext cx="72390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26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5. is willen groeien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/>
              <a:t>5. is willen groeien</a:t>
            </a:r>
          </a:p>
          <a:p>
            <a:r>
              <a:rPr lang="nl-NL" dirty="0">
                <a:solidFill>
                  <a:srgbClr val="FFFF00"/>
                </a:solidFill>
              </a:rPr>
              <a:t>6. vraagt oefening, training, discipline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/>
              <a:t>5. is willen groeien</a:t>
            </a:r>
          </a:p>
          <a:p>
            <a:r>
              <a:rPr lang="nl-NL" dirty="0"/>
              <a:t>6. vraagt oefening, training, discipline</a:t>
            </a:r>
          </a:p>
          <a:p>
            <a:r>
              <a:rPr lang="nl-NL" dirty="0">
                <a:solidFill>
                  <a:srgbClr val="FFFF00"/>
                </a:solidFill>
              </a:rPr>
              <a:t>7. verkleint het verschil tussen leraar en leerling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37388"/>
          </a:xfrm>
        </p:spPr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/>
              <a:t>5. is willen groeien</a:t>
            </a:r>
          </a:p>
          <a:p>
            <a:r>
              <a:rPr lang="nl-NL" dirty="0"/>
              <a:t>6. vraagt oefening, training, discipline</a:t>
            </a:r>
          </a:p>
          <a:p>
            <a:r>
              <a:rPr lang="nl-NL" dirty="0"/>
              <a:t>7. verkleint het verschil tussen leraar en leerling</a:t>
            </a:r>
          </a:p>
          <a:p>
            <a:r>
              <a:rPr lang="nl-NL" dirty="0">
                <a:solidFill>
                  <a:srgbClr val="FFFF00"/>
                </a:solidFill>
              </a:rPr>
              <a:t>8. </a:t>
            </a:r>
            <a:r>
              <a:rPr lang="nl-NL" dirty="0" smtClean="0">
                <a:solidFill>
                  <a:srgbClr val="FFFF00"/>
                </a:solidFill>
              </a:rPr>
              <a:t>verandert je </a:t>
            </a:r>
            <a:r>
              <a:rPr lang="nl-NL" dirty="0">
                <a:solidFill>
                  <a:srgbClr val="FFFF00"/>
                </a:solidFill>
              </a:rPr>
              <a:t>van consument </a:t>
            </a:r>
            <a:r>
              <a:rPr lang="nl-NL" dirty="0" smtClean="0">
                <a:solidFill>
                  <a:srgbClr val="FFFF00"/>
                </a:solidFill>
              </a:rPr>
              <a:t>in producent</a:t>
            </a:r>
            <a:endParaRPr lang="nl-NL" dirty="0">
              <a:solidFill>
                <a:srgbClr val="FFFF00"/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46375"/>
            <a:ext cx="8686800" cy="5611625"/>
          </a:xfrm>
        </p:spPr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/>
              <a:t>5. is willen groeien</a:t>
            </a:r>
          </a:p>
          <a:p>
            <a:r>
              <a:rPr lang="nl-NL" dirty="0"/>
              <a:t>6. vraagt oefening, training, discipline</a:t>
            </a:r>
          </a:p>
          <a:p>
            <a:r>
              <a:rPr lang="nl-NL" dirty="0"/>
              <a:t>7. verkleint het verschil tussen leraar en leerling</a:t>
            </a:r>
          </a:p>
          <a:p>
            <a:r>
              <a:rPr lang="nl-NL" dirty="0"/>
              <a:t>8. </a:t>
            </a:r>
            <a:r>
              <a:rPr lang="nl-NL" dirty="0" smtClean="0"/>
              <a:t>verandert je van </a:t>
            </a:r>
            <a:r>
              <a:rPr lang="nl-NL" dirty="0"/>
              <a:t>consument </a:t>
            </a:r>
            <a:r>
              <a:rPr lang="nl-NL" dirty="0" smtClean="0"/>
              <a:t>in producent</a:t>
            </a:r>
            <a:endParaRPr lang="nl-NL" dirty="0"/>
          </a:p>
          <a:p>
            <a:r>
              <a:rPr lang="nl-NL" dirty="0">
                <a:solidFill>
                  <a:srgbClr val="FFFF00"/>
                </a:solidFill>
              </a:rPr>
              <a:t>9. zet je op eigen benen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75825"/>
            <a:ext cx="8229600" cy="5682175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/>
              <a:t>3. richt je op het leven in de wereld</a:t>
            </a:r>
          </a:p>
          <a:p>
            <a:r>
              <a:rPr lang="nl-NL" dirty="0" smtClean="0"/>
              <a:t>4. is je leven onder één noemer brengen</a:t>
            </a:r>
          </a:p>
          <a:p>
            <a:r>
              <a:rPr lang="nl-NL" dirty="0" smtClean="0"/>
              <a:t>5. is willen groeien</a:t>
            </a:r>
          </a:p>
          <a:p>
            <a:r>
              <a:rPr lang="nl-NL" dirty="0"/>
              <a:t>6. vraagt oefening, training, discipline</a:t>
            </a:r>
          </a:p>
          <a:p>
            <a:r>
              <a:rPr lang="nl-NL" dirty="0"/>
              <a:t>7. verkleint het verschil tussen leraar en leerling</a:t>
            </a:r>
          </a:p>
          <a:p>
            <a:r>
              <a:rPr lang="nl-NL" dirty="0"/>
              <a:t>8. </a:t>
            </a:r>
            <a:r>
              <a:rPr lang="nl-NL" dirty="0" smtClean="0"/>
              <a:t>verandert je </a:t>
            </a:r>
            <a:r>
              <a:rPr lang="nl-NL" dirty="0"/>
              <a:t>van consument </a:t>
            </a:r>
            <a:r>
              <a:rPr lang="nl-NL" dirty="0" smtClean="0"/>
              <a:t>in producent</a:t>
            </a:r>
            <a:endParaRPr lang="nl-NL" dirty="0"/>
          </a:p>
          <a:p>
            <a:r>
              <a:rPr lang="nl-NL" dirty="0"/>
              <a:t>9. zet je op eigen benen</a:t>
            </a:r>
          </a:p>
          <a:p>
            <a:r>
              <a:rPr lang="nl-NL" dirty="0">
                <a:solidFill>
                  <a:srgbClr val="FFFF00"/>
                </a:solidFill>
              </a:rPr>
              <a:t>10.  vraagt om bijstelling van leermethodes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5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 kerk als oefenruimte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nl-NL" sz="4000" dirty="0">
                <a:ea typeface="ＭＳ 明朝"/>
                <a:cs typeface="Calibri"/>
              </a:rPr>
              <a:t>Wat willen jullie leren </a:t>
            </a:r>
            <a:endParaRPr lang="nl-NL" sz="4000" dirty="0" smtClean="0">
              <a:ea typeface="ＭＳ 明朝"/>
              <a:cs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nl-NL" sz="4000" dirty="0">
                <a:ea typeface="ＭＳ 明朝"/>
                <a:cs typeface="Calibri"/>
              </a:rPr>
              <a:t> </a:t>
            </a:r>
            <a:r>
              <a:rPr lang="nl-NL" sz="4000" dirty="0" smtClean="0">
                <a:ea typeface="ＭＳ 明朝"/>
                <a:cs typeface="Calibri"/>
              </a:rPr>
              <a:t>  in </a:t>
            </a:r>
            <a:r>
              <a:rPr lang="nl-NL" sz="4000" dirty="0">
                <a:ea typeface="ＭＳ 明朝"/>
                <a:cs typeface="Calibri"/>
              </a:rPr>
              <a:t>de komende tijd?</a:t>
            </a:r>
            <a:endParaRPr lang="nl-NL" sz="36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ea typeface="ＭＳ 明朝"/>
                <a:cs typeface="Calibri"/>
              </a:rPr>
              <a:t>Wat heb je geleerd </a:t>
            </a:r>
            <a:r>
              <a:rPr lang="nl-NL" sz="4000" dirty="0" smtClean="0">
                <a:ea typeface="ＭＳ 明朝"/>
                <a:cs typeface="Calibri"/>
              </a:rPr>
              <a:t>in </a:t>
            </a:r>
            <a:r>
              <a:rPr lang="nl-NL" sz="4000" dirty="0">
                <a:ea typeface="ＭＳ 明朝"/>
                <a:cs typeface="Calibri"/>
              </a:rPr>
              <a:t>de kerk?</a:t>
            </a:r>
            <a:endParaRPr lang="nl-NL" sz="36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ea typeface="ＭＳ 明朝"/>
                <a:cs typeface="Calibri"/>
              </a:rPr>
              <a:t>En: hoe leer je het makkelijkst? Waar leer je het meest van? </a:t>
            </a:r>
            <a:endParaRPr lang="nl-NL" sz="3600" dirty="0">
              <a:latin typeface="Cambria"/>
              <a:ea typeface="ＭＳ 明朝"/>
              <a:cs typeface="Times New Roman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001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 kerk als oefenruimte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Discipelschap </a:t>
            </a:r>
          </a:p>
          <a:p>
            <a:endParaRPr lang="nl-NL" sz="4000" dirty="0"/>
          </a:p>
          <a:p>
            <a:r>
              <a:rPr lang="nl-NL" sz="4000" dirty="0"/>
              <a:t>Comfort </a:t>
            </a:r>
            <a:r>
              <a:rPr lang="nl-NL" sz="4000" dirty="0">
                <a:sym typeface="Wingdings"/>
              </a:rPr>
              <a:t> Challenge</a:t>
            </a:r>
          </a:p>
          <a:p>
            <a:r>
              <a:rPr lang="nl-NL" sz="4000" dirty="0">
                <a:sym typeface="Wingdings"/>
              </a:rPr>
              <a:t>Troost   Uitdaging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77440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 kerk als oefenruimte</a:t>
            </a:r>
            <a:endParaRPr lang="nl-NL" dirty="0"/>
          </a:p>
        </p:txBody>
      </p:sp>
      <p:pic>
        <p:nvPicPr>
          <p:cNvPr id="6" name="Tijdelijke aanduiding voor inhoud 5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635" r="-90635"/>
          <a:stretch>
            <a:fillRect/>
          </a:stretch>
        </p:blipFill>
        <p:spPr>
          <a:xfrm>
            <a:off x="-2083127" y="1600200"/>
            <a:ext cx="8229600" cy="4525963"/>
          </a:xfrm>
        </p:spPr>
      </p:pic>
      <p:sp>
        <p:nvSpPr>
          <p:cNvPr id="7" name="Tekstvak 6"/>
          <p:cNvSpPr txBox="1"/>
          <p:nvPr/>
        </p:nvSpPr>
        <p:spPr>
          <a:xfrm>
            <a:off x="3610294" y="2469233"/>
            <a:ext cx="193709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Sake Stoppels, </a:t>
            </a:r>
          </a:p>
          <a:p>
            <a:r>
              <a:rPr lang="nl-NL" sz="4000" i="1" dirty="0" smtClean="0"/>
              <a:t>De kerk als oefenruimte, </a:t>
            </a:r>
          </a:p>
          <a:p>
            <a:r>
              <a:rPr lang="nl-NL" sz="4000" i="1" dirty="0" smtClean="0"/>
              <a:t>(Gemeente en parochie </a:t>
            </a:r>
          </a:p>
          <a:p>
            <a:r>
              <a:rPr lang="nl-NL" sz="4000" i="1" dirty="0" smtClean="0"/>
              <a:t>als gemeenschap </a:t>
            </a:r>
          </a:p>
          <a:p>
            <a:r>
              <a:rPr lang="nl-NL" sz="4000" i="1" dirty="0" smtClean="0"/>
              <a:t>van leerlingen)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95608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De kerk als oefenruimte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Leerling van Christus</a:t>
            </a:r>
          </a:p>
          <a:p>
            <a:endParaRPr lang="nl-NL" sz="4000" dirty="0"/>
          </a:p>
          <a:p>
            <a:r>
              <a:rPr lang="nl-NL" sz="4000" dirty="0"/>
              <a:t>In de kracht van de Geest</a:t>
            </a:r>
          </a:p>
          <a:p>
            <a:r>
              <a:rPr lang="nl-NL" sz="4000" dirty="0"/>
              <a:t>Verbonden met andere leerlingen</a:t>
            </a:r>
          </a:p>
          <a:p>
            <a:r>
              <a:rPr lang="nl-NL" sz="4000" dirty="0" smtClean="0"/>
              <a:t>Over de </a:t>
            </a:r>
            <a:r>
              <a:rPr lang="nl-NL" sz="4000" dirty="0"/>
              <a:t>volle breedte van het leven</a:t>
            </a:r>
          </a:p>
          <a:p>
            <a:r>
              <a:rPr lang="nl-NL" sz="4000" dirty="0"/>
              <a:t>Verlangen te leven voor Gods Rijk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59788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1. doe je samen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2. is luisteren naar de Ander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3. richt je op het leven in de wereld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Discipelschap: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1. doe je samen</a:t>
            </a:r>
          </a:p>
          <a:p>
            <a:r>
              <a:rPr lang="nl-NL" dirty="0" smtClean="0"/>
              <a:t>2. is luisteren naar de Ander</a:t>
            </a:r>
          </a:p>
          <a:p>
            <a:r>
              <a:rPr lang="nl-NL" dirty="0" smtClean="0"/>
              <a:t>3. richt je op het leven in de wereld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4. is je leven onder één noemer brengen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82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39</TotalTime>
  <Words>542</Words>
  <Application>Microsoft Macintosh PowerPoint</Application>
  <PresentationFormat>Diavoorstelling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 Zwart </vt:lpstr>
      <vt:lpstr>De kerk als oefenruimte</vt:lpstr>
      <vt:lpstr>De kerk als oefenruimte</vt:lpstr>
      <vt:lpstr>De kerk als oefenruimte</vt:lpstr>
      <vt:lpstr>De kerk als oefenruimte</vt:lpstr>
      <vt:lpstr>De kerk als oefenruimte</vt:lpstr>
      <vt:lpstr>Discipelschap: leren</vt:lpstr>
      <vt:lpstr>Discipelschap: leren</vt:lpstr>
      <vt:lpstr>Discipelschap: leren</vt:lpstr>
      <vt:lpstr>Discipelschap: leren</vt:lpstr>
      <vt:lpstr>Discipelschap: leren</vt:lpstr>
      <vt:lpstr>Discipelschap: leren</vt:lpstr>
      <vt:lpstr>Discipelschap: leren</vt:lpstr>
      <vt:lpstr>Discipelschap: leren</vt:lpstr>
      <vt:lpstr>Discipelschap: leren</vt:lpstr>
      <vt:lpstr>Discipelschap: leren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kerk als oefenruimte</dc:title>
  <dc:creator>Jan-Willem Roosenbrand</dc:creator>
  <cp:lastModifiedBy>Jan-Willem Roosenbrand</cp:lastModifiedBy>
  <cp:revision>6</cp:revision>
  <dcterms:created xsi:type="dcterms:W3CDTF">2013-11-22T21:03:56Z</dcterms:created>
  <dcterms:modified xsi:type="dcterms:W3CDTF">2013-12-10T10:45:52Z</dcterms:modified>
</cp:coreProperties>
</file>