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59" r:id="rId5"/>
    <p:sldId id="257" r:id="rId6"/>
    <p:sldId id="258" r:id="rId7"/>
    <p:sldId id="264" r:id="rId8"/>
    <p:sldId id="265" r:id="rId9"/>
    <p:sldId id="266" r:id="rId10"/>
    <p:sldId id="267" r:id="rId11"/>
    <p:sldId id="261" r:id="rId12"/>
    <p:sldId id="262" r:id="rId13"/>
    <p:sldId id="263" r:id="rId14"/>
    <p:sldId id="268" r:id="rId15"/>
    <p:sldId id="269" r:id="rId16"/>
    <p:sldId id="270" r:id="rId17"/>
    <p:sldId id="271" r:id="rId18"/>
    <p:sldId id="272" r:id="rId19"/>
    <p:sldId id="276" r:id="rId20"/>
    <p:sldId id="273" r:id="rId21"/>
    <p:sldId id="274" r:id="rId22"/>
    <p:sldId id="275"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1" d="100"/>
          <a:sy n="61" d="100"/>
        </p:scale>
        <p:origin x="-200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l-NL" smtClean="0"/>
              <a:t>Titelstijl van model bewerken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NL" smtClean="0"/>
              <a:t>Titelstijl van model bewerken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a:p>
        </p:txBody>
      </p:sp>
      <p:sp>
        <p:nvSpPr>
          <p:cNvPr id="3" name="Content Placeholder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p:txBody>
          <a:bodyPr/>
          <a:lstStyle/>
          <a:p>
            <a:fld id="{6BFECD78-3C8E-49F2-8FAB-59489D168ABB}" type="datetimeFigureOut">
              <a:rPr lang="en-US" smtClean="0"/>
              <a:t>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Titelstijl van model bewerken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29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29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29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6BFECD78-3C8E-49F2-8FAB-59489D168ABB}" type="datetimeFigureOut">
              <a:rPr lang="en-US" smtClean="0"/>
              <a:t>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6BFECD78-3C8E-49F2-8FAB-59489D168ABB}" type="datetimeFigureOut">
              <a:rPr lang="en-US" smtClean="0"/>
              <a:t>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29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‹nr.›</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374784"/>
            <a:ext cx="6912515" cy="2061303"/>
          </a:xfrm>
        </p:spPr>
        <p:txBody>
          <a:bodyPr>
            <a:noAutofit/>
          </a:bodyPr>
          <a:lstStyle/>
          <a:p>
            <a:r>
              <a:rPr lang="nl-NL" sz="11500" dirty="0" smtClean="0"/>
              <a:t>Vaderdag </a:t>
            </a:r>
            <a:endParaRPr lang="nl-NL" sz="11500" dirty="0"/>
          </a:p>
        </p:txBody>
      </p:sp>
      <p:sp>
        <p:nvSpPr>
          <p:cNvPr id="3" name="Subtitel 2"/>
          <p:cNvSpPr>
            <a:spLocks noGrp="1"/>
          </p:cNvSpPr>
          <p:nvPr>
            <p:ph type="subTitle" idx="1"/>
          </p:nvPr>
        </p:nvSpPr>
        <p:spPr/>
        <p:txBody>
          <a:bodyPr/>
          <a:lstStyle/>
          <a:p>
            <a:endParaRPr lang="nl-NL" dirty="0"/>
          </a:p>
        </p:txBody>
      </p:sp>
      <p:pic>
        <p:nvPicPr>
          <p:cNvPr id="4" name="Afbeelding 3" descr="Unknown.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8652" y="2436087"/>
            <a:ext cx="3926826" cy="3926826"/>
          </a:xfrm>
          <a:prstGeom prst="rect">
            <a:avLst/>
          </a:prstGeom>
        </p:spPr>
      </p:pic>
    </p:spTree>
    <p:extLst>
      <p:ext uri="{BB962C8B-B14F-4D97-AF65-F5344CB8AC3E}">
        <p14:creationId xmlns:p14="http://schemas.microsoft.com/office/powerpoint/2010/main" val="220426679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Spreuken en spreekwoorden</a:t>
            </a:r>
            <a:endParaRPr lang="nl-NL" dirty="0"/>
          </a:p>
        </p:txBody>
      </p:sp>
      <p:sp>
        <p:nvSpPr>
          <p:cNvPr id="3" name="Tijdelijke aanduiding voor inhoud 2"/>
          <p:cNvSpPr>
            <a:spLocks noGrp="1"/>
          </p:cNvSpPr>
          <p:nvPr>
            <p:ph idx="1"/>
          </p:nvPr>
        </p:nvSpPr>
        <p:spPr/>
        <p:txBody>
          <a:bodyPr>
            <a:noAutofit/>
          </a:bodyPr>
          <a:lstStyle/>
          <a:p>
            <a:endParaRPr lang="nl-NL" sz="4000" dirty="0" smtClean="0"/>
          </a:p>
        </p:txBody>
      </p:sp>
    </p:spTree>
    <p:extLst>
      <p:ext uri="{BB962C8B-B14F-4D97-AF65-F5344CB8AC3E}">
        <p14:creationId xmlns:p14="http://schemas.microsoft.com/office/powerpoint/2010/main" val="15264201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Spreuken en spreekwoorden</a:t>
            </a:r>
            <a:endParaRPr lang="nl-NL" dirty="0"/>
          </a:p>
        </p:txBody>
      </p:sp>
      <p:sp>
        <p:nvSpPr>
          <p:cNvPr id="3" name="Tijdelijke aanduiding voor inhoud 2"/>
          <p:cNvSpPr>
            <a:spLocks noGrp="1"/>
          </p:cNvSpPr>
          <p:nvPr>
            <p:ph idx="1"/>
          </p:nvPr>
        </p:nvSpPr>
        <p:spPr/>
        <p:txBody>
          <a:bodyPr>
            <a:noAutofit/>
          </a:bodyPr>
          <a:lstStyle/>
          <a:p>
            <a:r>
              <a:rPr lang="nl-NL" sz="4000" dirty="0" smtClean="0"/>
              <a:t>Een spreuk is geen gebod maar geeft levenswijsheid en ervaring door</a:t>
            </a:r>
          </a:p>
        </p:txBody>
      </p:sp>
    </p:spTree>
    <p:extLst>
      <p:ext uri="{BB962C8B-B14F-4D97-AF65-F5344CB8AC3E}">
        <p14:creationId xmlns:p14="http://schemas.microsoft.com/office/powerpoint/2010/main" val="125794439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Spreuken en spreekwoorden</a:t>
            </a:r>
            <a:endParaRPr lang="nl-NL" dirty="0"/>
          </a:p>
        </p:txBody>
      </p:sp>
      <p:sp>
        <p:nvSpPr>
          <p:cNvPr id="3" name="Tijdelijke aanduiding voor inhoud 2"/>
          <p:cNvSpPr>
            <a:spLocks noGrp="1"/>
          </p:cNvSpPr>
          <p:nvPr>
            <p:ph idx="1"/>
          </p:nvPr>
        </p:nvSpPr>
        <p:spPr/>
        <p:txBody>
          <a:bodyPr>
            <a:noAutofit/>
          </a:bodyPr>
          <a:lstStyle/>
          <a:p>
            <a:r>
              <a:rPr lang="nl-NL" sz="4000" dirty="0" smtClean="0"/>
              <a:t>Een spreuk is geen gebod maar geeft levenswijsheid en ervaring door.</a:t>
            </a:r>
          </a:p>
          <a:p>
            <a:r>
              <a:rPr lang="nl-NL" sz="4000" dirty="0" smtClean="0"/>
              <a:t>Daarom is er ook alle ruimte voor nieuwe ervaringen en wijsheid.</a:t>
            </a:r>
          </a:p>
        </p:txBody>
      </p:sp>
    </p:spTree>
    <p:extLst>
      <p:ext uri="{BB962C8B-B14F-4D97-AF65-F5344CB8AC3E}">
        <p14:creationId xmlns:p14="http://schemas.microsoft.com/office/powerpoint/2010/main" val="125794439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Spreuken en spreekwoorden</a:t>
            </a:r>
            <a:endParaRPr lang="nl-NL" dirty="0"/>
          </a:p>
        </p:txBody>
      </p:sp>
      <p:sp>
        <p:nvSpPr>
          <p:cNvPr id="3" name="Tijdelijke aanduiding voor inhoud 2"/>
          <p:cNvSpPr>
            <a:spLocks noGrp="1"/>
          </p:cNvSpPr>
          <p:nvPr>
            <p:ph idx="1"/>
          </p:nvPr>
        </p:nvSpPr>
        <p:spPr/>
        <p:txBody>
          <a:bodyPr>
            <a:noAutofit/>
          </a:bodyPr>
          <a:lstStyle/>
          <a:p>
            <a:r>
              <a:rPr lang="nl-NL" sz="4000" dirty="0" smtClean="0"/>
              <a:t>Een spreuk is geen gebod maar geeft levenswijsheid en ervaring door.</a:t>
            </a:r>
          </a:p>
          <a:p>
            <a:r>
              <a:rPr lang="nl-NL" sz="4000" dirty="0" smtClean="0"/>
              <a:t>Daarom is er ook alle ruimte voor nieuwe ervaringen en wijsheid.</a:t>
            </a:r>
          </a:p>
          <a:p>
            <a:r>
              <a:rPr lang="nl-NL" sz="4000" dirty="0" smtClean="0"/>
              <a:t>Ze zijn vaak speels en gewaagd en eenzijdig.</a:t>
            </a:r>
            <a:endParaRPr lang="nl-NL" sz="4000" dirty="0"/>
          </a:p>
        </p:txBody>
      </p:sp>
    </p:spTree>
    <p:extLst>
      <p:ext uri="{BB962C8B-B14F-4D97-AF65-F5344CB8AC3E}">
        <p14:creationId xmlns:p14="http://schemas.microsoft.com/office/powerpoint/2010/main" val="12579443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Wie zijn zoon de stok onthoudt…</a:t>
            </a:r>
            <a:endParaRPr lang="nl-NL" dirty="0"/>
          </a:p>
        </p:txBody>
      </p:sp>
      <p:sp>
        <p:nvSpPr>
          <p:cNvPr id="3" name="Tijdelijke aanduiding voor inhoud 2"/>
          <p:cNvSpPr>
            <a:spLocks noGrp="1"/>
          </p:cNvSpPr>
          <p:nvPr>
            <p:ph idx="1"/>
          </p:nvPr>
        </p:nvSpPr>
        <p:spPr/>
        <p:txBody>
          <a:bodyPr/>
          <a:lstStyle/>
          <a:p>
            <a:endParaRPr lang="nl-NL" dirty="0"/>
          </a:p>
          <a:p>
            <a:r>
              <a:rPr lang="nl-NL" sz="4000" dirty="0" smtClean="0"/>
              <a:t>Waar ben je het zuinigst op?</a:t>
            </a:r>
          </a:p>
          <a:p>
            <a:r>
              <a:rPr lang="nl-NL" sz="4000" dirty="0" smtClean="0"/>
              <a:t>Wat gun je je kinderen?</a:t>
            </a:r>
          </a:p>
          <a:p>
            <a:r>
              <a:rPr lang="nl-NL" sz="4000" dirty="0" smtClean="0"/>
              <a:t>Durf je grenzen te stellen?</a:t>
            </a:r>
            <a:endParaRPr lang="nl-NL" sz="4000" dirty="0"/>
          </a:p>
        </p:txBody>
      </p:sp>
    </p:spTree>
    <p:extLst>
      <p:ext uri="{BB962C8B-B14F-4D97-AF65-F5344CB8AC3E}">
        <p14:creationId xmlns:p14="http://schemas.microsoft.com/office/powerpoint/2010/main" val="213415670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Spreuken 23:13-14</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4400" dirty="0" smtClean="0"/>
              <a:t>Onthoud een kind geen onderricht,</a:t>
            </a:r>
          </a:p>
          <a:p>
            <a:pPr marL="0" indent="0">
              <a:buNone/>
            </a:pPr>
            <a:r>
              <a:rPr lang="nl-NL" sz="4400" dirty="0" smtClean="0"/>
              <a:t>van stokslagen gaat het niet dood.</a:t>
            </a:r>
          </a:p>
          <a:p>
            <a:pPr marL="0" indent="0">
              <a:buNone/>
            </a:pPr>
            <a:r>
              <a:rPr lang="nl-NL" sz="4400" dirty="0" smtClean="0"/>
              <a:t>Sla het met de stok,</a:t>
            </a:r>
          </a:p>
          <a:p>
            <a:pPr marL="0" indent="0">
              <a:buNone/>
            </a:pPr>
            <a:r>
              <a:rPr lang="nl-NL" sz="4400" dirty="0"/>
              <a:t>e</a:t>
            </a:r>
            <a:r>
              <a:rPr lang="nl-NL" sz="4400" dirty="0" smtClean="0"/>
              <a:t>n je het redt het van het dodenrijk.</a:t>
            </a:r>
            <a:endParaRPr lang="nl-NL" sz="4400" dirty="0"/>
          </a:p>
        </p:txBody>
      </p:sp>
    </p:spTree>
    <p:extLst>
      <p:ext uri="{BB962C8B-B14F-4D97-AF65-F5344CB8AC3E}">
        <p14:creationId xmlns:p14="http://schemas.microsoft.com/office/powerpoint/2010/main" val="338086054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Je redt het van het dodenrijk</a:t>
            </a:r>
            <a:endParaRPr lang="nl-NL" dirty="0"/>
          </a:p>
        </p:txBody>
      </p:sp>
      <p:sp>
        <p:nvSpPr>
          <p:cNvPr id="3" name="Tijdelijke aanduiding voor inhoud 2"/>
          <p:cNvSpPr>
            <a:spLocks noGrp="1"/>
          </p:cNvSpPr>
          <p:nvPr>
            <p:ph idx="1"/>
          </p:nvPr>
        </p:nvSpPr>
        <p:spPr/>
        <p:txBody>
          <a:bodyPr>
            <a:normAutofit/>
          </a:bodyPr>
          <a:lstStyle/>
          <a:p>
            <a:r>
              <a:rPr lang="nl-NL" sz="4000" dirty="0" smtClean="0"/>
              <a:t>Waar ligt het grootste gevaar?</a:t>
            </a:r>
          </a:p>
          <a:p>
            <a:r>
              <a:rPr lang="nl-NL" sz="4000" dirty="0" smtClean="0"/>
              <a:t>Wil je investeren?</a:t>
            </a:r>
            <a:endParaRPr lang="nl-NL" sz="4000" dirty="0"/>
          </a:p>
        </p:txBody>
      </p:sp>
    </p:spTree>
    <p:extLst>
      <p:ext uri="{BB962C8B-B14F-4D97-AF65-F5344CB8AC3E}">
        <p14:creationId xmlns:p14="http://schemas.microsoft.com/office/powerpoint/2010/main" val="297616197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Lees ook het vervolg</a:t>
            </a:r>
            <a:endParaRPr lang="nl-NL" dirty="0"/>
          </a:p>
        </p:txBody>
      </p:sp>
      <p:sp>
        <p:nvSpPr>
          <p:cNvPr id="3" name="Tijdelijke aanduiding voor inhoud 2"/>
          <p:cNvSpPr>
            <a:spLocks noGrp="1"/>
          </p:cNvSpPr>
          <p:nvPr>
            <p:ph idx="1"/>
          </p:nvPr>
        </p:nvSpPr>
        <p:spPr/>
        <p:txBody>
          <a:bodyPr>
            <a:normAutofit/>
          </a:bodyPr>
          <a:lstStyle/>
          <a:p>
            <a:r>
              <a:rPr lang="nl-NL" sz="4000" dirty="0" smtClean="0"/>
              <a:t>Mijn zoon als je je verstand gebruikt, loopt mijn hart over van vreugde,</a:t>
            </a:r>
          </a:p>
          <a:p>
            <a:r>
              <a:rPr lang="nl-NL" sz="4000" dirty="0" smtClean="0"/>
              <a:t>Ik word vervuld van blijdschap als je een bedachtzaam oordeel hebt</a:t>
            </a:r>
            <a:endParaRPr lang="nl-NL" sz="4000" dirty="0"/>
          </a:p>
        </p:txBody>
      </p:sp>
    </p:spTree>
    <p:extLst>
      <p:ext uri="{BB962C8B-B14F-4D97-AF65-F5344CB8AC3E}">
        <p14:creationId xmlns:p14="http://schemas.microsoft.com/office/powerpoint/2010/main" val="146797648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Efeziërs 5 en 6</a:t>
            </a:r>
            <a:endParaRPr lang="nl-NL" dirty="0"/>
          </a:p>
        </p:txBody>
      </p:sp>
      <p:sp>
        <p:nvSpPr>
          <p:cNvPr id="3" name="Tijdelijke aanduiding voor inhoud 2"/>
          <p:cNvSpPr>
            <a:spLocks noGrp="1"/>
          </p:cNvSpPr>
          <p:nvPr>
            <p:ph idx="1"/>
          </p:nvPr>
        </p:nvSpPr>
        <p:spPr/>
        <p:txBody>
          <a:bodyPr>
            <a:normAutofit/>
          </a:bodyPr>
          <a:lstStyle/>
          <a:p>
            <a:r>
              <a:rPr lang="nl-NL" sz="4000" dirty="0" smtClean="0"/>
              <a:t>Vaders, maak uw kinderen niet verbitterd, maar vorm en vermaan hen bij het opvoeden zoals de Heer dat wil.</a:t>
            </a:r>
            <a:endParaRPr lang="nl-NL" sz="4000" dirty="0"/>
          </a:p>
        </p:txBody>
      </p:sp>
    </p:spTree>
    <p:extLst>
      <p:ext uri="{BB962C8B-B14F-4D97-AF65-F5344CB8AC3E}">
        <p14:creationId xmlns:p14="http://schemas.microsoft.com/office/powerpoint/2010/main" val="240323895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Zoals de Heer het wil</a:t>
            </a:r>
            <a:endParaRPr lang="nl-NL" dirty="0"/>
          </a:p>
        </p:txBody>
      </p:sp>
      <p:sp>
        <p:nvSpPr>
          <p:cNvPr id="3" name="Tijdelijke aanduiding voor inhoud 2"/>
          <p:cNvSpPr>
            <a:spLocks noGrp="1"/>
          </p:cNvSpPr>
          <p:nvPr>
            <p:ph idx="1"/>
          </p:nvPr>
        </p:nvSpPr>
        <p:spPr/>
        <p:txBody>
          <a:bodyPr>
            <a:normAutofit/>
          </a:bodyPr>
          <a:lstStyle/>
          <a:p>
            <a:endParaRPr lang="nl-NL" sz="4000" dirty="0" smtClean="0"/>
          </a:p>
          <a:p>
            <a:r>
              <a:rPr lang="nl-NL" sz="4000" dirty="0" smtClean="0"/>
              <a:t>Hoe wil de Heer het dan?</a:t>
            </a:r>
            <a:endParaRPr lang="nl-NL" sz="4000" dirty="0"/>
          </a:p>
        </p:txBody>
      </p:sp>
    </p:spTree>
    <p:extLst>
      <p:ext uri="{BB962C8B-B14F-4D97-AF65-F5344CB8AC3E}">
        <p14:creationId xmlns:p14="http://schemas.microsoft.com/office/powerpoint/2010/main" val="151393892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descr="Claes-Claesz.-Juynboll-met-.jpg"/>
          <p:cNvPicPr>
            <a:picLocks noGrp="1" noChangeAspect="1"/>
          </p:cNvPicPr>
          <p:nvPr>
            <p:ph idx="1"/>
          </p:nvPr>
        </p:nvPicPr>
        <p:blipFill>
          <a:blip r:embed="rId2">
            <a:extLst>
              <a:ext uri="{28A0092B-C50C-407E-A947-70E740481C1C}">
                <a14:useLocalDpi xmlns:a14="http://schemas.microsoft.com/office/drawing/2010/main" val="0"/>
              </a:ext>
            </a:extLst>
          </a:blip>
          <a:srcRect l="-82081" r="-82081"/>
          <a:stretch>
            <a:fillRect/>
          </a:stretch>
        </p:blipFill>
        <p:spPr>
          <a:xfrm>
            <a:off x="-3269097" y="274638"/>
            <a:ext cx="11615655" cy="6388163"/>
          </a:xfrm>
        </p:spPr>
      </p:pic>
      <p:sp>
        <p:nvSpPr>
          <p:cNvPr id="5" name="Tekstvak 4"/>
          <p:cNvSpPr txBox="1"/>
          <p:nvPr/>
        </p:nvSpPr>
        <p:spPr>
          <a:xfrm>
            <a:off x="4808796" y="3747825"/>
            <a:ext cx="4184784" cy="523220"/>
          </a:xfrm>
          <a:prstGeom prst="rect">
            <a:avLst/>
          </a:prstGeom>
          <a:noFill/>
        </p:spPr>
        <p:txBody>
          <a:bodyPr wrap="none" rtlCol="0">
            <a:spAutoFit/>
          </a:bodyPr>
          <a:lstStyle/>
          <a:p>
            <a:r>
              <a:rPr lang="nl-NL" sz="2800" dirty="0" smtClean="0"/>
              <a:t>De kunst van het opvoeden</a:t>
            </a:r>
            <a:endParaRPr lang="nl-NL" sz="2800" dirty="0"/>
          </a:p>
        </p:txBody>
      </p:sp>
    </p:spTree>
    <p:extLst>
      <p:ext uri="{BB962C8B-B14F-4D97-AF65-F5344CB8AC3E}">
        <p14:creationId xmlns:p14="http://schemas.microsoft.com/office/powerpoint/2010/main" val="241438139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wil de Heer het dan?</a:t>
            </a:r>
            <a:endParaRPr lang="nl-NL" dirty="0"/>
          </a:p>
        </p:txBody>
      </p:sp>
      <p:sp>
        <p:nvSpPr>
          <p:cNvPr id="3" name="Tijdelijke aanduiding voor inhoud 2"/>
          <p:cNvSpPr>
            <a:spLocks noGrp="1"/>
          </p:cNvSpPr>
          <p:nvPr>
            <p:ph idx="1"/>
          </p:nvPr>
        </p:nvSpPr>
        <p:spPr/>
        <p:txBody>
          <a:bodyPr/>
          <a:lstStyle/>
          <a:p>
            <a:r>
              <a:rPr lang="nl-NL" sz="4000" dirty="0" smtClean="0"/>
              <a:t>Volg het voorbeeld van God, als kinderen die hij liefheeft en ga de weg van de liefde, zoals Christus die ons heeft liefgehad en zich voor ons gegeven heeft als een geurige gave voor God.</a:t>
            </a:r>
          </a:p>
          <a:p>
            <a:endParaRPr lang="nl-NL" dirty="0"/>
          </a:p>
        </p:txBody>
      </p:sp>
    </p:spTree>
    <p:extLst>
      <p:ext uri="{BB962C8B-B14F-4D97-AF65-F5344CB8AC3E}">
        <p14:creationId xmlns:p14="http://schemas.microsoft.com/office/powerpoint/2010/main" val="165662801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r>
              <a:rPr lang="nl-NL" sz="4000" dirty="0" smtClean="0"/>
              <a:t>Wees goed voor elkaar en vol medeleven; vergeef elkaar zoals God u in Christus vergeven heeft.</a:t>
            </a:r>
          </a:p>
          <a:p>
            <a:r>
              <a:rPr lang="nl-NL" sz="4000" dirty="0" smtClean="0"/>
              <a:t>Laat alle wrok en drift en boosheid varen alle geschreeuw en gevloek en alle kwaadaardigheid.</a:t>
            </a:r>
            <a:endParaRPr lang="nl-NL" sz="4000" dirty="0"/>
          </a:p>
        </p:txBody>
      </p:sp>
    </p:spTree>
    <p:extLst>
      <p:ext uri="{BB962C8B-B14F-4D97-AF65-F5344CB8AC3E}">
        <p14:creationId xmlns:p14="http://schemas.microsoft.com/office/powerpoint/2010/main" val="409739990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dirty="0" smtClean="0"/>
              <a:t>Over het sparen van de stok gesproken…</a:t>
            </a:r>
            <a:endParaRPr lang="nl-NL" dirty="0"/>
          </a:p>
        </p:txBody>
      </p:sp>
      <p:sp>
        <p:nvSpPr>
          <p:cNvPr id="3" name="Tijdelijke aanduiding voor inhoud 2"/>
          <p:cNvSpPr>
            <a:spLocks noGrp="1"/>
          </p:cNvSpPr>
          <p:nvPr>
            <p:ph idx="1"/>
          </p:nvPr>
        </p:nvSpPr>
        <p:spPr/>
        <p:txBody>
          <a:bodyPr>
            <a:normAutofit/>
          </a:bodyPr>
          <a:lstStyle/>
          <a:p>
            <a:endParaRPr lang="nl-NL" sz="4000" dirty="0" smtClean="0"/>
          </a:p>
          <a:p>
            <a:r>
              <a:rPr lang="nl-NL" sz="4000" dirty="0" smtClean="0"/>
              <a:t>Romeinen 8</a:t>
            </a:r>
          </a:p>
          <a:p>
            <a:r>
              <a:rPr lang="nl-NL" sz="4000" dirty="0" smtClean="0"/>
              <a:t>Zal Hij die zijn eigen Zoon niet gespaard heeft maar hem omwille van ons allen heeft prijsgegeven, ons met hem niet alles schenken?</a:t>
            </a:r>
            <a:endParaRPr lang="nl-NL" sz="4000" dirty="0"/>
          </a:p>
        </p:txBody>
      </p:sp>
      <p:pic>
        <p:nvPicPr>
          <p:cNvPr id="4" name="Afbeelding 3" descr="Unknown.jpeg"/>
          <p:cNvPicPr>
            <a:picLocks noChangeAspect="1"/>
          </p:cNvPicPr>
          <p:nvPr/>
        </p:nvPicPr>
        <p:blipFill>
          <a:blip r:embed="rId2">
            <a:alphaModFix amt="43000"/>
            <a:extLst>
              <a:ext uri="{28A0092B-C50C-407E-A947-70E740481C1C}">
                <a14:useLocalDpi xmlns:a14="http://schemas.microsoft.com/office/drawing/2010/main" val="0"/>
              </a:ext>
            </a:extLst>
          </a:blip>
          <a:stretch>
            <a:fillRect/>
          </a:stretch>
        </p:blipFill>
        <p:spPr>
          <a:xfrm>
            <a:off x="457200" y="728744"/>
            <a:ext cx="5663087" cy="5663087"/>
          </a:xfrm>
          <a:prstGeom prst="rect">
            <a:avLst/>
          </a:prstGeom>
        </p:spPr>
      </p:pic>
    </p:spTree>
    <p:extLst>
      <p:ext uri="{BB962C8B-B14F-4D97-AF65-F5344CB8AC3E}">
        <p14:creationId xmlns:p14="http://schemas.microsoft.com/office/powerpoint/2010/main" val="156010009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descr="Unknown.jpeg"/>
          <p:cNvPicPr>
            <a:picLocks noGrp="1" noChangeAspect="1"/>
          </p:cNvPicPr>
          <p:nvPr>
            <p:ph idx="1"/>
          </p:nvPr>
        </p:nvPicPr>
        <p:blipFill>
          <a:blip r:embed="rId2">
            <a:alphaModFix/>
            <a:extLst>
              <a:ext uri="{28A0092B-C50C-407E-A947-70E740481C1C}">
                <a14:useLocalDpi xmlns:a14="http://schemas.microsoft.com/office/drawing/2010/main" val="0"/>
              </a:ext>
            </a:extLst>
          </a:blip>
          <a:srcRect l="-40915" r="-40915"/>
          <a:stretch>
            <a:fillRect/>
          </a:stretch>
        </p:blipFill>
        <p:spPr>
          <a:xfrm>
            <a:off x="-1953082" y="274638"/>
            <a:ext cx="10639882" cy="5851525"/>
          </a:xfrm>
        </p:spPr>
      </p:pic>
    </p:spTree>
    <p:extLst>
      <p:ext uri="{BB962C8B-B14F-4D97-AF65-F5344CB8AC3E}">
        <p14:creationId xmlns:p14="http://schemas.microsoft.com/office/powerpoint/2010/main" val="3458611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descr="opvoedstresssig.gif"/>
          <p:cNvPicPr>
            <a:picLocks noGrp="1" noChangeAspect="1"/>
          </p:cNvPicPr>
          <p:nvPr>
            <p:ph idx="1"/>
          </p:nvPr>
        </p:nvPicPr>
        <p:blipFill>
          <a:blip r:embed="rId2">
            <a:extLst>
              <a:ext uri="{28A0092B-C50C-407E-A947-70E740481C1C}">
                <a14:useLocalDpi xmlns:a14="http://schemas.microsoft.com/office/drawing/2010/main" val="0"/>
              </a:ext>
            </a:extLst>
          </a:blip>
          <a:srcRect l="23416" r="23416"/>
          <a:stretch>
            <a:fillRect/>
          </a:stretch>
        </p:blipFill>
        <p:spPr/>
      </p:pic>
    </p:spTree>
    <p:extLst>
      <p:ext uri="{BB962C8B-B14F-4D97-AF65-F5344CB8AC3E}">
        <p14:creationId xmlns:p14="http://schemas.microsoft.com/office/powerpoint/2010/main" val="41080227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6600" dirty="0" smtClean="0"/>
              <a:t>Spreuken 13:24</a:t>
            </a:r>
            <a:endParaRPr lang="nl-NL" sz="6600" dirty="0"/>
          </a:p>
        </p:txBody>
      </p:sp>
      <p:sp>
        <p:nvSpPr>
          <p:cNvPr id="3" name="Tijdelijke aanduiding voor inhoud 2"/>
          <p:cNvSpPr>
            <a:spLocks noGrp="1"/>
          </p:cNvSpPr>
          <p:nvPr>
            <p:ph idx="1"/>
          </p:nvPr>
        </p:nvSpPr>
        <p:spPr/>
        <p:txBody>
          <a:bodyPr>
            <a:normAutofit/>
          </a:bodyPr>
          <a:lstStyle/>
          <a:p>
            <a:pPr marL="0" indent="0">
              <a:buNone/>
            </a:pPr>
            <a:r>
              <a:rPr lang="nl-NL" sz="5400" dirty="0" smtClean="0"/>
              <a:t>"</a:t>
            </a:r>
            <a:r>
              <a:rPr lang="nl-NL" sz="5400" dirty="0"/>
              <a:t>Wie zijn zoon de stok onthoudt, haat hem; </a:t>
            </a:r>
            <a:endParaRPr lang="nl-NL" sz="5400" dirty="0" smtClean="0"/>
          </a:p>
          <a:p>
            <a:pPr marL="0" indent="0">
              <a:buNone/>
            </a:pPr>
            <a:r>
              <a:rPr lang="nl-NL" sz="5400" dirty="0" smtClean="0"/>
              <a:t>wie </a:t>
            </a:r>
            <a:r>
              <a:rPr lang="nl-NL" sz="5400" dirty="0"/>
              <a:t>hem liefheeft, tuchtigt </a:t>
            </a:r>
            <a:r>
              <a:rPr lang="nl-NL" sz="5400" dirty="0" smtClean="0"/>
              <a:t>hem”.</a:t>
            </a:r>
            <a:endParaRPr lang="nl-NL" sz="5400" dirty="0"/>
          </a:p>
        </p:txBody>
      </p:sp>
    </p:spTree>
    <p:extLst>
      <p:ext uri="{BB962C8B-B14F-4D97-AF65-F5344CB8AC3E}">
        <p14:creationId xmlns:p14="http://schemas.microsoft.com/office/powerpoint/2010/main" val="270105162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4" name="Tijdelijke aanduiding voor inhoud 3" descr="Schermafbeelding 2013-06-13 om 21.21.48.png"/>
          <p:cNvPicPr>
            <a:picLocks noGrp="1" noChangeAspect="1"/>
          </p:cNvPicPr>
          <p:nvPr>
            <p:ph idx="1"/>
          </p:nvPr>
        </p:nvPicPr>
        <p:blipFill>
          <a:blip r:embed="rId2">
            <a:extLst>
              <a:ext uri="{28A0092B-C50C-407E-A947-70E740481C1C}">
                <a14:useLocalDpi xmlns:a14="http://schemas.microsoft.com/office/drawing/2010/main" val="0"/>
              </a:ext>
            </a:extLst>
          </a:blip>
          <a:srcRect t="4755" b="4755"/>
          <a:stretch>
            <a:fillRect/>
          </a:stretch>
        </p:blipFill>
        <p:spPr/>
      </p:pic>
    </p:spTree>
    <p:extLst>
      <p:ext uri="{BB962C8B-B14F-4D97-AF65-F5344CB8AC3E}">
        <p14:creationId xmlns:p14="http://schemas.microsoft.com/office/powerpoint/2010/main" val="241598695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r>
              <a:rPr lang="nl-NL" sz="4000" dirty="0" smtClean="0"/>
              <a:t>“MAAR HET STAAT WEL IN DE BIJBEL…”</a:t>
            </a:r>
          </a:p>
          <a:p>
            <a:endParaRPr lang="nl-NL" sz="4000" dirty="0"/>
          </a:p>
          <a:p>
            <a:endParaRPr lang="nl-NL" sz="4000" dirty="0" smtClean="0"/>
          </a:p>
        </p:txBody>
      </p:sp>
    </p:spTree>
    <p:extLst>
      <p:ext uri="{BB962C8B-B14F-4D97-AF65-F5344CB8AC3E}">
        <p14:creationId xmlns:p14="http://schemas.microsoft.com/office/powerpoint/2010/main" val="8728435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r>
              <a:rPr lang="nl-NL" sz="4000" dirty="0" smtClean="0"/>
              <a:t>“MAAR HET STAAT WEL IN DE BIJBEL…”</a:t>
            </a:r>
          </a:p>
          <a:p>
            <a:endParaRPr lang="nl-NL" sz="4000" dirty="0"/>
          </a:p>
          <a:p>
            <a:r>
              <a:rPr lang="nl-NL" sz="4000" dirty="0" smtClean="0"/>
              <a:t>“Er staat wel meer in de bijbel”</a:t>
            </a:r>
          </a:p>
          <a:p>
            <a:endParaRPr lang="nl-NL" sz="4000" dirty="0" smtClean="0"/>
          </a:p>
        </p:txBody>
      </p:sp>
    </p:spTree>
    <p:extLst>
      <p:ext uri="{BB962C8B-B14F-4D97-AF65-F5344CB8AC3E}">
        <p14:creationId xmlns:p14="http://schemas.microsoft.com/office/powerpoint/2010/main" val="27388543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r>
              <a:rPr lang="nl-NL" sz="4000" dirty="0" smtClean="0"/>
              <a:t>“MAAR HET STAAT WEL IN DE BIJBEL…”</a:t>
            </a:r>
          </a:p>
          <a:p>
            <a:endParaRPr lang="nl-NL" sz="4000" dirty="0"/>
          </a:p>
          <a:p>
            <a:r>
              <a:rPr lang="nl-NL" sz="4000" dirty="0" smtClean="0"/>
              <a:t>“Er staat wel meer in de bijbel”</a:t>
            </a:r>
          </a:p>
          <a:p>
            <a:r>
              <a:rPr lang="nl-NL" sz="4000" dirty="0"/>
              <a:t>“Het staat in het Oude Testament” </a:t>
            </a:r>
          </a:p>
          <a:p>
            <a:endParaRPr lang="nl-NL" sz="4000" dirty="0" smtClean="0"/>
          </a:p>
        </p:txBody>
      </p:sp>
    </p:spTree>
    <p:extLst>
      <p:ext uri="{BB962C8B-B14F-4D97-AF65-F5344CB8AC3E}">
        <p14:creationId xmlns:p14="http://schemas.microsoft.com/office/powerpoint/2010/main" val="273885431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r>
              <a:rPr lang="nl-NL" sz="4000" dirty="0" smtClean="0"/>
              <a:t>“MAAR HET STAAT WEL IN DE BIJBEL…”</a:t>
            </a:r>
          </a:p>
          <a:p>
            <a:endParaRPr lang="nl-NL" sz="4000" dirty="0"/>
          </a:p>
          <a:p>
            <a:r>
              <a:rPr lang="nl-NL" sz="4000" dirty="0" smtClean="0"/>
              <a:t>“Er staat wel meer in de bijbel”</a:t>
            </a:r>
          </a:p>
          <a:p>
            <a:r>
              <a:rPr lang="nl-NL" sz="4000" dirty="0"/>
              <a:t>“Het staat in het Oude Testament” </a:t>
            </a:r>
          </a:p>
          <a:p>
            <a:r>
              <a:rPr lang="nl-NL" sz="4000" dirty="0" smtClean="0"/>
              <a:t>“Je moet het niet letterlijk nemen”</a:t>
            </a:r>
          </a:p>
          <a:p>
            <a:endParaRPr lang="nl-NL" sz="4000" dirty="0" smtClean="0"/>
          </a:p>
        </p:txBody>
      </p:sp>
    </p:spTree>
    <p:extLst>
      <p:ext uri="{BB962C8B-B14F-4D97-AF65-F5344CB8AC3E}">
        <p14:creationId xmlns:p14="http://schemas.microsoft.com/office/powerpoint/2010/main" val="273885431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 Zwart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Zwart .thmx</Template>
  <TotalTime>867</TotalTime>
  <Words>458</Words>
  <Application>Microsoft Macintosh PowerPoint</Application>
  <PresentationFormat>Diavoorstelling (4:3)</PresentationFormat>
  <Paragraphs>57</Paragraphs>
  <Slides>23</Slides>
  <Notes>0</Notes>
  <HiddenSlides>0</HiddenSlides>
  <MMClips>0</MMClips>
  <ScaleCrop>false</ScaleCrop>
  <HeadingPairs>
    <vt:vector size="4" baseType="variant">
      <vt:variant>
        <vt:lpstr>Thema</vt:lpstr>
      </vt:variant>
      <vt:variant>
        <vt:i4>1</vt:i4>
      </vt:variant>
      <vt:variant>
        <vt:lpstr>Diatitels</vt:lpstr>
      </vt:variant>
      <vt:variant>
        <vt:i4>23</vt:i4>
      </vt:variant>
    </vt:vector>
  </HeadingPairs>
  <TitlesOfParts>
    <vt:vector size="24" baseType="lpstr">
      <vt:lpstr> Zwart </vt:lpstr>
      <vt:lpstr>Vaderdag </vt:lpstr>
      <vt:lpstr>PowerPoint-presentatie</vt:lpstr>
      <vt:lpstr>PowerPoint-presentatie</vt:lpstr>
      <vt:lpstr>Spreuken 13:24</vt:lpstr>
      <vt:lpstr>PowerPoint-presentatie</vt:lpstr>
      <vt:lpstr>PowerPoint-presentatie</vt:lpstr>
      <vt:lpstr>PowerPoint-presentatie</vt:lpstr>
      <vt:lpstr>PowerPoint-presentatie</vt:lpstr>
      <vt:lpstr>PowerPoint-presentatie</vt:lpstr>
      <vt:lpstr>Spreuken en spreekwoorden</vt:lpstr>
      <vt:lpstr>Spreuken en spreekwoorden</vt:lpstr>
      <vt:lpstr>Spreuken en spreekwoorden</vt:lpstr>
      <vt:lpstr>Spreuken en spreekwoorden</vt:lpstr>
      <vt:lpstr>Wie zijn zoon de stok onthoudt…</vt:lpstr>
      <vt:lpstr>Spreuken 23:13-14</vt:lpstr>
      <vt:lpstr>Je redt het van het dodenrijk</vt:lpstr>
      <vt:lpstr>Lees ook het vervolg</vt:lpstr>
      <vt:lpstr>Efeziërs 5 en 6</vt:lpstr>
      <vt:lpstr>Zoals de Heer het wil</vt:lpstr>
      <vt:lpstr>Hoe wil de Heer het dan?</vt:lpstr>
      <vt:lpstr>PowerPoint-presentatie</vt:lpstr>
      <vt:lpstr>Over het sparen van de stok gesproken…</vt:lpstr>
      <vt:lpstr>PowerPoint-presentatie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Vaderdag </dc:title>
  <dc:creator>Jan-Willem Roosenbrand</dc:creator>
  <cp:lastModifiedBy>Jan-Willem Roosenbrand</cp:lastModifiedBy>
  <cp:revision>10</cp:revision>
  <dcterms:created xsi:type="dcterms:W3CDTF">2013-06-13T18:37:14Z</dcterms:created>
  <dcterms:modified xsi:type="dcterms:W3CDTF">2013-06-17T17:55:41Z</dcterms:modified>
</cp:coreProperties>
</file>