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4"/>
  </p:notesMasterIdLst>
  <p:sldIdLst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22-6-2013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752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790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225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639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501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025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719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102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041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107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20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24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76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00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58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33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667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27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45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22-6-2013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22-6-2013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22-6-2013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22-6-2013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geboden: van harte!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792413"/>
            <a:ext cx="5334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…afgoden maken je dood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toen: Moloch en Baäl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nu: nazisme of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verslaving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nu: je werk of je zorgen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Abraham offert Isaak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…afgoden maken je dood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toen: Moloch en Baäl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nu: nazisme of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verslaving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nu: je werk of je zorgen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Abraham offert Isaak - niet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…afgoden maken je dood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toen: Moloch en Baäl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nu: nazisme of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verslaving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nu: je werk of je zorgen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Abraham offert Isaak - niet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Christus offert zichzelf - wel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…geboden laten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geboden: van harte!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792413"/>
            <a:ext cx="5334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…geboden laten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zelfs je vijand liefhebben!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…geboden laten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zelfs je vijand liefhebben!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maar werkt dat wel?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…geboden laten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zelfs je vijand liefhebben!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maar werkt dat wel?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het resultaat telt niet altijd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…geboden laten leven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zelfs je vijand liefhebben!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maar werkt dat wel?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het resultaat telt niet altijd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liefde kan streng zijn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‘Pleeg geen moord’ – vanzelfsprekend?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‘Pleeg geen moord’ – vanzelfsprekend?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vijand liefhebben – typisch God.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…afgoden maken je dood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…afgoden maken je dood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toen: Moloch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…afgoden maken je dood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toen: Moloch en Baäl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…afgoden maken je dood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toen: Moloch en Baäl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nu: nazisme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…afgoden maken je dood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toen: Moloch en Baäl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nu: nazisme of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verslaving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…afgoden maken je dood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toen: Moloch en Baäl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nu: nazisme of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verslaving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nu: je werk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 laat je leven...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…afgoden maken je dood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toen: Moloch en Baäl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nu: nazisme of 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verslaving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nu: je werk of je zorgen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8900"/>
            <a:ext cx="1600339" cy="1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251</Words>
  <Application>Microsoft Office PowerPoint</Application>
  <PresentationFormat>Diavoorstelling (4:3)</PresentationFormat>
  <Paragraphs>238</Paragraphs>
  <Slides>20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God laat je leven...</vt:lpstr>
      <vt:lpstr>God laat je leven...</vt:lpstr>
      <vt:lpstr>God laat je leven...</vt:lpstr>
      <vt:lpstr>God laat je leven...</vt:lpstr>
      <vt:lpstr>God laat je leven...</vt:lpstr>
      <vt:lpstr>God laat je leven...</vt:lpstr>
      <vt:lpstr>God laat je leven...</vt:lpstr>
      <vt:lpstr>God laat je leven...</vt:lpstr>
      <vt:lpstr>God laat je leven...</vt:lpstr>
      <vt:lpstr>God laat je leven...</vt:lpstr>
      <vt:lpstr>God laat je leven...</vt:lpstr>
      <vt:lpstr>God laat je leven...</vt:lpstr>
      <vt:lpstr> </vt:lpstr>
      <vt:lpstr>God laat je leven...</vt:lpstr>
      <vt:lpstr>God laat je leven...</vt:lpstr>
      <vt:lpstr>God laat je leven...</vt:lpstr>
      <vt:lpstr>God laat je leven...</vt:lpstr>
      <vt:lpstr>God laat je leven...</vt:lpstr>
      <vt:lpstr>God laat je leven...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17</cp:revision>
  <dcterms:created xsi:type="dcterms:W3CDTF">2011-01-12T19:49:53Z</dcterms:created>
  <dcterms:modified xsi:type="dcterms:W3CDTF">2013-06-22T12:14:04Z</dcterms:modified>
</cp:coreProperties>
</file>