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9"/>
  </p:notesMasterIdLst>
  <p:sldIdLst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2" r:id="rId12"/>
    <p:sldId id="267" r:id="rId13"/>
    <p:sldId id="268" r:id="rId14"/>
    <p:sldId id="269" r:id="rId15"/>
    <p:sldId id="266" r:id="rId16"/>
    <p:sldId id="271" r:id="rId17"/>
    <p:sldId id="272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29-9-2013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5028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3539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1249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2091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2224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6287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482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7617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925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7298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796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5539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4401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8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0773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6028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29-9-2013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29-9-2013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29-9-2013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29-9-2013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29-9-2013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29-9-2013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29-9-2013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29-9-2013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29-9-2013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29-9-2013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29-9-2013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29-9-2013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29-9-2013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29-9-2013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29-9-2013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29-9-2013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29-9-2013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29-9-2013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29-9-2013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29-9-2013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29-9-2013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29-9-2013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29-9-2013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29-9-2013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29-9-2013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29-9-2013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29-9-2013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29-9-2013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29-9-2013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29-9-2013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29-9-2013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29-9-2013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29-9-2013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29-9-2013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29-9-2013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29-9-2013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850" y="587830"/>
            <a:ext cx="46863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3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Jij: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kies in een deal met God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-accepteer je situatie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343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Jij: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kies in een deal met God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-accepteer je situatie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-volg de keuzes van God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551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Jij: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kies in een deal met God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-accepteer je situatie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-volg de keuzes van God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Hij kan jouw keus de zijne maken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495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en-US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See, if I only could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en-US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I'd make a deal with God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en-US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I'd get him to swap our places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en-US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 running up that road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en-US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 running up that hill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en-US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With no problems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228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850" y="587830"/>
            <a:ext cx="46863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3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Jij: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laat je niet pushen, je bent vrij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81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Kiezen: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te veel keus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2. geen vrije keus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150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012" y="1124744"/>
            <a:ext cx="5901976" cy="444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25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Ruth: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weduwe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wees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vreemdeling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vrouw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732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Ruth: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laat zich niet pushen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487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Ruth: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laat zich niet pushen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accepteert de situatie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918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Ruth: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laat zich niet pushen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accepteert de situatie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maakt een deal met God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425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Ruth: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laat zich niet pushen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accepteert de situatie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maakt een deal met God: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‘Mag ik in uw verbond?’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612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Jij: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kies in een deal met God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921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117</Words>
  <Application>Microsoft Office PowerPoint</Application>
  <PresentationFormat>Diavoorstelling (4:3)</PresentationFormat>
  <Paragraphs>181</Paragraphs>
  <Slides>15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Arial</vt:lpstr>
      <vt:lpstr>Calibri</vt:lpstr>
      <vt:lpstr>Verdana</vt:lpstr>
      <vt:lpstr>Office-thema</vt:lpstr>
      <vt:lpstr>9. Afsluiting</vt:lpstr>
      <vt:lpstr>1_9. Afsluiting</vt:lpstr>
      <vt:lpstr>.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.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R. IJbema</cp:lastModifiedBy>
  <cp:revision>17</cp:revision>
  <dcterms:created xsi:type="dcterms:W3CDTF">2011-01-12T19:49:53Z</dcterms:created>
  <dcterms:modified xsi:type="dcterms:W3CDTF">2013-09-30T06:40:13Z</dcterms:modified>
</cp:coreProperties>
</file>