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78" autoAdjust="0"/>
  </p:normalViewPr>
  <p:slideViewPr>
    <p:cSldViewPr snapToGrid="0" snapToObjects="1">
      <p:cViewPr varScale="1">
        <p:scale>
          <a:sx n="72" d="100"/>
          <a:sy n="72" d="100"/>
        </p:scale>
        <p:origin x="-18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pic>
        <p:nvPicPr>
          <p:cNvPr id="5" name="Tijdelijke aanduiding voor inhoud 4" descr="Schermafbeelding 2013-09-27 om 16.51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3" b="46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503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rgbClr val="FFFF00"/>
                </a:solidFill>
              </a:rPr>
              <a:t>1 en 2 Kronieken:</a:t>
            </a:r>
          </a:p>
          <a:p>
            <a:r>
              <a:rPr lang="nl-NL" sz="4800" dirty="0" smtClean="0"/>
              <a:t>Terugblik op de gouden eeuw in een tijd van crisis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02816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800" dirty="0" smtClean="0">
                <a:solidFill>
                  <a:srgbClr val="FFFF00"/>
                </a:solidFill>
              </a:rPr>
              <a:t>1 en 2 Kronieken:</a:t>
            </a:r>
          </a:p>
          <a:p>
            <a:r>
              <a:rPr lang="nl-NL" sz="4800" dirty="0" smtClean="0"/>
              <a:t>Terugblik op de gouden eeuw in een tijd van crisis</a:t>
            </a:r>
          </a:p>
          <a:p>
            <a:endParaRPr lang="nl-NL" sz="4800" dirty="0"/>
          </a:p>
          <a:p>
            <a:r>
              <a:rPr lang="nl-NL" sz="4800" dirty="0" smtClean="0">
                <a:solidFill>
                  <a:srgbClr val="FFFF00"/>
                </a:solidFill>
              </a:rPr>
              <a:t>De gouden eeuw ligt niet alleen achter ons, maar vooral nog voor ons!</a:t>
            </a:r>
            <a:endParaRPr lang="nl-NL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rgbClr val="FFFF00"/>
                </a:solidFill>
              </a:rPr>
              <a:t>1 en 2 Kronieken:</a:t>
            </a:r>
          </a:p>
          <a:p>
            <a:r>
              <a:rPr lang="nl-NL" sz="4800" dirty="0" smtClean="0"/>
              <a:t>Terugblik op de gouden eeuw in een tijd van crisis</a:t>
            </a:r>
          </a:p>
          <a:p>
            <a:r>
              <a:rPr lang="nl-NL" sz="4800" dirty="0" smtClean="0">
                <a:solidFill>
                  <a:srgbClr val="FFFF00"/>
                </a:solidFill>
              </a:rPr>
              <a:t>Ook de crisistijd is een tijd van beloften!</a:t>
            </a:r>
            <a:endParaRPr lang="nl-NL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>
                <a:solidFill>
                  <a:srgbClr val="FFFF00"/>
                </a:solidFill>
              </a:rPr>
              <a:t>O</a:t>
            </a:r>
            <a:r>
              <a:rPr lang="nl-NL" sz="4800" dirty="0" smtClean="0">
                <a:solidFill>
                  <a:srgbClr val="FFFF00"/>
                </a:solidFill>
              </a:rPr>
              <a:t>ok in crisistijd woont God onder ons</a:t>
            </a:r>
          </a:p>
          <a:p>
            <a:endParaRPr lang="nl-NL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4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O</a:t>
            </a:r>
            <a:r>
              <a:rPr lang="nl-NL" sz="4800" dirty="0" smtClean="0"/>
              <a:t>ok in crisistijd woont God onder ons</a:t>
            </a:r>
          </a:p>
          <a:p>
            <a:r>
              <a:rPr lang="nl-NL" sz="4800" dirty="0" smtClean="0">
                <a:solidFill>
                  <a:srgbClr val="FFFF00"/>
                </a:solidFill>
              </a:rPr>
              <a:t>David als Mozes II</a:t>
            </a: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3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>
                <a:solidFill>
                  <a:srgbClr val="FFFFFF"/>
                </a:solidFill>
              </a:rPr>
              <a:t>O</a:t>
            </a:r>
            <a:r>
              <a:rPr lang="nl-NL" sz="4800" dirty="0" smtClean="0">
                <a:solidFill>
                  <a:srgbClr val="FFFFFF"/>
                </a:solidFill>
              </a:rPr>
              <a:t>ok in crisistijd woont God onder ons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David als Mozes II</a:t>
            </a:r>
          </a:p>
          <a:p>
            <a:r>
              <a:rPr lang="nl-NL" sz="4800" dirty="0" smtClean="0">
                <a:solidFill>
                  <a:srgbClr val="FFFF00"/>
                </a:solidFill>
              </a:rPr>
              <a:t>Niet alleen maar samen bouwen wij voor de Heer.</a:t>
            </a: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6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800" dirty="0">
                <a:solidFill>
                  <a:srgbClr val="FFFFFF"/>
                </a:solidFill>
              </a:rPr>
              <a:t>O</a:t>
            </a:r>
            <a:r>
              <a:rPr lang="nl-NL" sz="4800" dirty="0" smtClean="0">
                <a:solidFill>
                  <a:srgbClr val="FFFFFF"/>
                </a:solidFill>
              </a:rPr>
              <a:t>ok in crisistijd woont God onder ons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David als Mozes II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Niet alleen maar samen bouwen wij voor de Heer.</a:t>
            </a:r>
          </a:p>
          <a:p>
            <a:r>
              <a:rPr lang="nl-NL" sz="4800" dirty="0" smtClean="0">
                <a:solidFill>
                  <a:srgbClr val="FFFF00"/>
                </a:solidFill>
              </a:rPr>
              <a:t>Jaloers en verlangend</a:t>
            </a: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1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Vreugde, vreugde, louter vreugde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4800" dirty="0">
                <a:solidFill>
                  <a:srgbClr val="FFFFFF"/>
                </a:solidFill>
              </a:rPr>
              <a:t>O</a:t>
            </a:r>
            <a:r>
              <a:rPr lang="nl-NL" sz="4800" dirty="0" smtClean="0">
                <a:solidFill>
                  <a:srgbClr val="FFFFFF"/>
                </a:solidFill>
              </a:rPr>
              <a:t>ok in crisistijd woont God onder ons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David als Mozes II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Niet alleen maar samen bouwen wij voor de Heer.</a:t>
            </a:r>
          </a:p>
          <a:p>
            <a:r>
              <a:rPr lang="nl-NL" sz="4800" dirty="0" smtClean="0">
                <a:solidFill>
                  <a:srgbClr val="FFFFFF"/>
                </a:solidFill>
              </a:rPr>
              <a:t>Jaloers en verlangend</a:t>
            </a:r>
          </a:p>
          <a:p>
            <a:r>
              <a:rPr lang="nl-NL" sz="7700" dirty="0" smtClean="0">
                <a:solidFill>
                  <a:srgbClr val="FFFF00"/>
                </a:solidFill>
              </a:rPr>
              <a:t>De vreugde van Jezus over de Oosterkerk</a:t>
            </a: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  <a:p>
            <a:endParaRPr lang="nl-NL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99414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30</TotalTime>
  <Words>217</Words>
  <Application>Microsoft Macintosh PowerPoint</Application>
  <PresentationFormat>Diavoorstelling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Vreugde, vreugde, louter vreugde</vt:lpstr>
      <vt:lpstr>Vreugde, vreugde, louter vreugde</vt:lpstr>
      <vt:lpstr>Vreugde, vreugde, louter vreugde</vt:lpstr>
      <vt:lpstr>Vreugde, vreugde, louter vreugde</vt:lpstr>
      <vt:lpstr>Vreugde, vreugde, louter vreugde</vt:lpstr>
      <vt:lpstr>Vreugde, vreugde, louter vreugde</vt:lpstr>
      <vt:lpstr>Vreugde, vreugde, louter vreugde</vt:lpstr>
      <vt:lpstr>Vreugde, vreugde, louter vreugde</vt:lpstr>
      <vt:lpstr>Vreugde, vreugde, louter vreugde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Vreugde, vreugde, louter vreugde</dc:title>
  <dc:creator>Jan-Willem Roosenbrand</dc:creator>
  <cp:lastModifiedBy>Jan-Willem Roosenbrand</cp:lastModifiedBy>
  <cp:revision>3</cp:revision>
  <dcterms:created xsi:type="dcterms:W3CDTF">2013-09-27T14:35:26Z</dcterms:created>
  <dcterms:modified xsi:type="dcterms:W3CDTF">2013-10-01T08:38:40Z</dcterms:modified>
</cp:coreProperties>
</file>