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73" r:id="rId7"/>
    <p:sldId id="260" r:id="rId8"/>
    <p:sldId id="262" r:id="rId9"/>
    <p:sldId id="263" r:id="rId10"/>
    <p:sldId id="264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qfHsUB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4082"/>
            <a:ext cx="7803082" cy="485351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38200" y="762000"/>
            <a:ext cx="64395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Ze komt er van af met een waarschuwing…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5073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Gedraag je verstandig tegenover ongelovigen. </a:t>
            </a:r>
            <a:r>
              <a:rPr lang="nl-NL" dirty="0">
                <a:solidFill>
                  <a:srgbClr val="FFFF00"/>
                </a:solidFill>
              </a:rPr>
              <a:t>En gebruik de tijd die God je met hen geeft, goed. </a:t>
            </a:r>
            <a:r>
              <a:rPr lang="nl-NL" dirty="0" smtClean="0"/>
              <a:t>Zorg </a:t>
            </a:r>
            <a:r>
              <a:rPr lang="nl-NL" dirty="0"/>
              <a:t>dat alles wat je tegen hen zegt, vriendelijk en interessant is. En geef duidelijk antwoord aan iedereen die je iets vraagt.</a:t>
            </a:r>
            <a:endParaRPr lang="nl-NL" dirty="0" smtClean="0"/>
          </a:p>
          <a:p>
            <a:r>
              <a:rPr lang="nl-NL" dirty="0" smtClean="0"/>
              <a:t>Kolossenzen 4:5-6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45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Tip 1: </a:t>
            </a:r>
            <a:r>
              <a:rPr lang="nl-NL" dirty="0" smtClean="0">
                <a:solidFill>
                  <a:srgbClr val="FFFF00"/>
                </a:solidFill>
              </a:rPr>
              <a:t>Breng tijd door en wees geïnteresseerd in mensen buiten de kerk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5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Tip 1: Breng tijd door en wees geïnteresseerd in mensen buiten de kerk</a:t>
            </a:r>
          </a:p>
          <a:p>
            <a:r>
              <a:rPr lang="nl-NL" dirty="0" smtClean="0"/>
              <a:t>Tip 2: </a:t>
            </a:r>
            <a:r>
              <a:rPr lang="nl-NL" dirty="0" smtClean="0">
                <a:solidFill>
                  <a:srgbClr val="FFFF00"/>
                </a:solidFill>
              </a:rPr>
              <a:t>Neem ze mee naar FM en de kerk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4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Tip 1: Breng tijd door en wees geïnteresseerd in mensen buiten de kerk</a:t>
            </a:r>
          </a:p>
          <a:p>
            <a:r>
              <a:rPr lang="nl-NL" dirty="0" smtClean="0"/>
              <a:t>Tip 2: Neem ze mee naar FM en de kerk</a:t>
            </a:r>
          </a:p>
          <a:p>
            <a:r>
              <a:rPr lang="nl-NL" dirty="0" smtClean="0"/>
              <a:t>Tip 3:</a:t>
            </a:r>
            <a:endParaRPr lang="nl-NL" dirty="0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16" y="4682066"/>
            <a:ext cx="48387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Tip 1:  Breng tijd door en wees geïnteresseerd in mensen buiten de kerk</a:t>
            </a:r>
          </a:p>
          <a:p>
            <a:r>
              <a:rPr lang="nl-NL" dirty="0" smtClean="0"/>
              <a:t>Tip 2: Neem ze mee naar FM en de kerk</a:t>
            </a:r>
          </a:p>
          <a:p>
            <a:r>
              <a:rPr lang="nl-NL" dirty="0" smtClean="0"/>
              <a:t>Tip 3: </a:t>
            </a:r>
            <a:r>
              <a:rPr lang="nl-NL" dirty="0" smtClean="0">
                <a:solidFill>
                  <a:srgbClr val="FFFF00"/>
                </a:solidFill>
              </a:rPr>
              <a:t>Lok een gesprek uit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3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geloven in feiten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Ik geloof in Jezus Christus, Gods eniggeboren Zoon, onze Heer</a:t>
            </a:r>
          </a:p>
          <a:p>
            <a:r>
              <a:rPr lang="nl-NL" dirty="0" smtClean="0"/>
              <a:t>Hij Is </a:t>
            </a:r>
            <a:r>
              <a:rPr lang="nl-NL" dirty="0"/>
              <a:t>gekruisigd gestorven en begraven</a:t>
            </a:r>
          </a:p>
          <a:p>
            <a:r>
              <a:rPr lang="nl-NL" dirty="0" smtClean="0"/>
              <a:t>Op </a:t>
            </a:r>
            <a:r>
              <a:rPr lang="nl-NL" dirty="0"/>
              <a:t>de derde dag weer opgestaan uit de doden</a:t>
            </a:r>
          </a:p>
          <a:p>
            <a:r>
              <a:rPr lang="nl-NL" dirty="0"/>
              <a:t>Opgevaren naar de hemel</a:t>
            </a:r>
          </a:p>
          <a:p>
            <a:r>
              <a:rPr lang="nl-NL" dirty="0"/>
              <a:t>waar hij zit aan de rechterhand van God de Almachtige Vader</a:t>
            </a:r>
          </a:p>
          <a:p>
            <a:r>
              <a:rPr lang="nl-NL" dirty="0"/>
              <a:t>vandaar zal hij komen om te oordelen de levenden en de doden.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191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 voor het goede doel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487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 voor het goede doel</a:t>
            </a:r>
            <a:endParaRPr lang="nl-NL" dirty="0"/>
          </a:p>
        </p:txBody>
      </p:sp>
      <p:pic>
        <p:nvPicPr>
          <p:cNvPr id="5" name="Tijdelijke aanduiding voor inhoud 4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600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 voor het goede doel</a:t>
            </a:r>
            <a:endParaRPr lang="nl-NL" dirty="0"/>
          </a:p>
        </p:txBody>
      </p:sp>
      <p:pic>
        <p:nvPicPr>
          <p:cNvPr id="5" name="Tijdelijke aanduiding voor inhoud 4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564" b="-585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600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 voor het goede doel</a:t>
            </a:r>
            <a:endParaRPr lang="nl-NL" dirty="0"/>
          </a:p>
        </p:txBody>
      </p:sp>
      <p:pic>
        <p:nvPicPr>
          <p:cNvPr id="7" name="Tijdelijke aanduiding voor inhoud 6" descr="Schermafbeelding 2014-11-01 om 14.57.1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" r="646"/>
          <a:stretch>
            <a:fillRect/>
          </a:stretch>
        </p:blipFill>
        <p:spPr>
          <a:xfrm>
            <a:off x="0" y="1295400"/>
            <a:ext cx="8229600" cy="4525963"/>
          </a:xfrm>
        </p:spPr>
      </p:pic>
      <p:pic>
        <p:nvPicPr>
          <p:cNvPr id="8" name="Afbeelding 7" descr="Schermafbeelding 2014-11-01 om 15.00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5237163"/>
            <a:ext cx="74422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3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 voor het goede doel</a:t>
            </a:r>
            <a:endParaRPr lang="nl-NL" dirty="0"/>
          </a:p>
        </p:txBody>
      </p:sp>
      <p:pic>
        <p:nvPicPr>
          <p:cNvPr id="5" name="Tijdelijke aanduiding voor inhoud 4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26" r="-160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600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</a:t>
            </a:r>
            <a:r>
              <a:rPr lang="nl-NL" dirty="0" smtClean="0"/>
              <a:t>eesters</a:t>
            </a:r>
            <a:r>
              <a:rPr lang="nl-NL" dirty="0"/>
              <a:t>, bedenk dat jullie zelf ook een meester hebben, in de hemel. Behandel je slaven daarom eerlijk, en geef hun waar ze recht op hebben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Kolossenzen 4:1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06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Ambassadeurs voor de goede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Kolossenzen 4:3-4</a:t>
            </a:r>
          </a:p>
          <a:p>
            <a:r>
              <a:rPr lang="nl-NL" dirty="0"/>
              <a:t>Bid ook voor mij. Vraag aan God of hij mij wil helpen, zodat ik de boodschap over Christus kan blijven vertellen. Vanwege die boodschap zit ik in de gevangenis. </a:t>
            </a:r>
            <a:r>
              <a:rPr lang="nl-NL" dirty="0" smtClean="0"/>
              <a:t>Bid </a:t>
            </a:r>
            <a:r>
              <a:rPr lang="nl-NL" dirty="0"/>
              <a:t>dat ik de boodschap aan iedereen duidelijk kan vertellen. Want dat is de opdracht die God mij gegeven heeft.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459105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119</TotalTime>
  <Words>372</Words>
  <Application>Microsoft Macintosh PowerPoint</Application>
  <PresentationFormat>Diavoorstelling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 Zwart </vt:lpstr>
      <vt:lpstr>PowerPoint-presentatie</vt:lpstr>
      <vt:lpstr>We geloven in feiten</vt:lpstr>
      <vt:lpstr>Ambassadeur voor het goede doel</vt:lpstr>
      <vt:lpstr>Ambassadeur voor het goede doel</vt:lpstr>
      <vt:lpstr>Ambassadeur voor het goede doel</vt:lpstr>
      <vt:lpstr>Ambassadeur voor het goede doel</vt:lpstr>
      <vt:lpstr>Ambassadeur voor het goede doel</vt:lpstr>
      <vt:lpstr>Ambassadeurs voor de goede zaak</vt:lpstr>
      <vt:lpstr>Ambassadeurs voor de goede zaak</vt:lpstr>
      <vt:lpstr>Ambassadeurs voor de goede zaak</vt:lpstr>
      <vt:lpstr>Ambassadeurs voor de goede zaak</vt:lpstr>
      <vt:lpstr>Ambassadeurs voor de goede zaak</vt:lpstr>
      <vt:lpstr>Ambassadeurs voor de goede zaak</vt:lpstr>
      <vt:lpstr>Ambassadeurs voor de goede zaak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9</cp:revision>
  <dcterms:created xsi:type="dcterms:W3CDTF">2014-10-30T13:50:49Z</dcterms:created>
  <dcterms:modified xsi:type="dcterms:W3CDTF">2014-11-01T14:01:45Z</dcterms:modified>
</cp:coreProperties>
</file>