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0"/>
  </p:notesMasterIdLst>
  <p:sldIdLst>
    <p:sldId id="257" r:id="rId4"/>
    <p:sldId id="258" r:id="rId5"/>
    <p:sldId id="260" r:id="rId6"/>
    <p:sldId id="261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2" r:id="rId15"/>
    <p:sldId id="270" r:id="rId16"/>
    <p:sldId id="271" r:id="rId17"/>
    <p:sldId id="269" r:id="rId18"/>
    <p:sldId id="273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6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4-5-2014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02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87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539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92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885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19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711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994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94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21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91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878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006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696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776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59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4-5-2014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4-5-2014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4-5-2014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1052736"/>
            <a:ext cx="3429000" cy="48387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35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woord van God blijft in jullie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je zonden belijden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Jezus belijden als Heer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woord: ‘Het is goed.’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-als je vergeving vraagt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-als gelovigen moeilijk is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69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woord van God blijft in jullie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je zonden belijden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Jezus belijden als Heer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woord: ‘Het is goed.’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-als je vergeving vraagt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-als gelovigen moeilijk is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-als je leven mooi is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59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r>
              <a:rPr lang="nl-NL" dirty="0" smtClean="0"/>
              <a:t>Jullie hebben het kwaad overwonnen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508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r>
              <a:rPr lang="nl-NL" dirty="0" smtClean="0"/>
              <a:t>Jullie hebben het kwaad overwonnen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-het kwaad: de duivel…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60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r>
              <a:rPr lang="nl-NL" dirty="0" smtClean="0"/>
              <a:t>Jullie hebben het kwaad overwonnen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-het kwaad: de duivel…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-het kwaad: verkeerde redeneringen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45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" y="548680"/>
            <a:ext cx="7254240" cy="408051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992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r>
              <a:rPr lang="nl-NL" dirty="0" smtClean="0"/>
              <a:t>Jullie hebben het kwaad overwonnen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-het kwaad: de duivel…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-het kwaad: verkeerde redeneringen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-vrij: om lief te hebben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72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Jullie zijn sterk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40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Jullie zijn sterk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3059113"/>
            <a:ext cx="4457700" cy="30670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26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Jullie zijn sterk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36211"/>
            <a:ext cx="3246120" cy="485394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255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woord van God blijft in jullie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29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woord van God blijft in jullie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je zonden belijden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31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woord van God blijft in jullie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je zonden belijden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Jezus belijden als Heer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18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woord van God blijft in jullie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je zonden belijden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Jezus belijden als Heer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woord: ‘Het is goed.’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07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woord van God blijft in jullie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je zonden belijden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Jezus belijden als Heer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woord: ‘Het is goed.’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-als je vergeving vraagt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31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261</Words>
  <Application>Microsoft Office PowerPoint</Application>
  <PresentationFormat>Diavoorstelling (4:3)</PresentationFormat>
  <Paragraphs>176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Jullie zijn sterk</vt:lpstr>
      <vt:lpstr>Jullie zijn sterk</vt:lpstr>
      <vt:lpstr>Jullie zijn sterk</vt:lpstr>
      <vt:lpstr>Het woord van God blijft in jullie</vt:lpstr>
      <vt:lpstr>Het woord van God blijft in jullie</vt:lpstr>
      <vt:lpstr>Het woord van God blijft in jullie</vt:lpstr>
      <vt:lpstr>Het woord van God blijft in jullie</vt:lpstr>
      <vt:lpstr>Het woord van God blijft in jullie</vt:lpstr>
      <vt:lpstr>Het woord van God blijft in jullie</vt:lpstr>
      <vt:lpstr>Het woord van God blijft in jullie</vt:lpstr>
      <vt:lpstr>Jullie hebben het kwaad overwonnen</vt:lpstr>
      <vt:lpstr>Jullie hebben het kwaad overwonnen</vt:lpstr>
      <vt:lpstr>Jullie hebben het kwaad overwonnen</vt:lpstr>
      <vt:lpstr> </vt:lpstr>
      <vt:lpstr>Jullie hebben het kwaad overwonnen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27</cp:revision>
  <dcterms:created xsi:type="dcterms:W3CDTF">2011-01-12T19:49:53Z</dcterms:created>
  <dcterms:modified xsi:type="dcterms:W3CDTF">2014-05-05T07:41:35Z</dcterms:modified>
</cp:coreProperties>
</file>