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2" r:id="rId17"/>
    <p:sldId id="271"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9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BFECD78-3C8E-49F2-8FAB-59489D168ABB}" type="datetimeFigureOut">
              <a:rPr lang="en-US" smtClean="0"/>
              <a:t>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BFECD78-3C8E-49F2-8FAB-59489D168ABB}" type="datetimeFigureOut">
              <a:rPr lang="en-US" smtClean="0"/>
              <a:t>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media_xll_1899716.jpg"/>
          <p:cNvPicPr>
            <a:picLocks noGrp="1" noChangeAspect="1"/>
          </p:cNvPicPr>
          <p:nvPr>
            <p:ph idx="1"/>
          </p:nvPr>
        </p:nvPicPr>
        <p:blipFill>
          <a:blip r:embed="rId2">
            <a:extLst>
              <a:ext uri="{28A0092B-C50C-407E-A947-70E740481C1C}">
                <a14:useLocalDpi xmlns:a14="http://schemas.microsoft.com/office/drawing/2010/main" val="0"/>
              </a:ext>
            </a:extLst>
          </a:blip>
          <a:srcRect l="-1340" r="-1340"/>
          <a:stretch>
            <a:fillRect/>
          </a:stretch>
        </p:blipFill>
        <p:spPr/>
      </p:pic>
    </p:spTree>
    <p:extLst>
      <p:ext uri="{BB962C8B-B14F-4D97-AF65-F5344CB8AC3E}">
        <p14:creationId xmlns:p14="http://schemas.microsoft.com/office/powerpoint/2010/main" val="3211238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sz="4400" dirty="0" smtClean="0"/>
              <a:t>Welke vraag past bij jou ?</a:t>
            </a:r>
          </a:p>
          <a:p>
            <a:r>
              <a:rPr lang="nl-NL" sz="4400" dirty="0" smtClean="0"/>
              <a:t>Welke vraag past bij je niet gelovige collega?</a:t>
            </a:r>
          </a:p>
          <a:p>
            <a:endParaRPr lang="nl-NL" sz="4400" dirty="0"/>
          </a:p>
          <a:p>
            <a:r>
              <a:rPr lang="nl-NL" sz="4400" dirty="0" smtClean="0"/>
              <a:t>Wat is je troost?</a:t>
            </a:r>
          </a:p>
          <a:p>
            <a:r>
              <a:rPr lang="nl-NL" sz="4400" dirty="0" smtClean="0"/>
              <a:t>Wat is je houvast?</a:t>
            </a:r>
          </a:p>
          <a:p>
            <a:r>
              <a:rPr lang="nl-NL" sz="4400" dirty="0" smtClean="0"/>
              <a:t>Wat is de zin van het leven?</a:t>
            </a:r>
          </a:p>
          <a:p>
            <a:r>
              <a:rPr lang="nl-NL" sz="4400" dirty="0" smtClean="0"/>
              <a:t>Wat inspireert je in het leven?</a:t>
            </a:r>
            <a:endParaRPr lang="nl-NL" sz="4400" dirty="0"/>
          </a:p>
        </p:txBody>
      </p:sp>
    </p:spTree>
    <p:extLst>
      <p:ext uri="{BB962C8B-B14F-4D97-AF65-F5344CB8AC3E}">
        <p14:creationId xmlns:p14="http://schemas.microsoft.com/office/powerpoint/2010/main" val="1805092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8686800" cy="1143000"/>
          </a:xfrm>
        </p:spPr>
        <p:txBody>
          <a:bodyPr/>
          <a:lstStyle/>
          <a:p>
            <a:pPr algn="l"/>
            <a:r>
              <a:rPr lang="nl-NL" dirty="0" smtClean="0"/>
              <a:t>Wat zegt de vraag?</a:t>
            </a:r>
            <a:endParaRPr lang="nl-NL" dirty="0"/>
          </a:p>
        </p:txBody>
      </p:sp>
      <p:sp>
        <p:nvSpPr>
          <p:cNvPr id="3" name="Tijdelijke aanduiding voor inhoud 2"/>
          <p:cNvSpPr>
            <a:spLocks noGrp="1"/>
          </p:cNvSpPr>
          <p:nvPr>
            <p:ph idx="1"/>
          </p:nvPr>
        </p:nvSpPr>
        <p:spPr/>
        <p:txBody>
          <a:bodyPr/>
          <a:lstStyle/>
          <a:p>
            <a:r>
              <a:rPr lang="nl-NL" sz="4400" dirty="0" smtClean="0"/>
              <a:t>God is rechter</a:t>
            </a:r>
          </a:p>
          <a:p>
            <a:r>
              <a:rPr lang="nl-NL" sz="4400" dirty="0" smtClean="0"/>
              <a:t>We moeten ons </a:t>
            </a:r>
          </a:p>
          <a:p>
            <a:pPr marL="0" indent="0">
              <a:buNone/>
            </a:pPr>
            <a:r>
              <a:rPr lang="nl-NL" sz="4400" dirty="0" smtClean="0"/>
              <a:t>  verantwoorden</a:t>
            </a:r>
          </a:p>
          <a:p>
            <a:endParaRPr lang="nl-NL" dirty="0" smtClean="0"/>
          </a:p>
          <a:p>
            <a:endParaRPr lang="nl-NL" dirty="0"/>
          </a:p>
        </p:txBody>
      </p:sp>
      <p:pic>
        <p:nvPicPr>
          <p:cNvPr id="4" name="Afbeelding 3" descr="expulsion_from_the_garden_of_eden.jpg"/>
          <p:cNvPicPr>
            <a:picLocks noChangeAspect="1"/>
          </p:cNvPicPr>
          <p:nvPr/>
        </p:nvPicPr>
        <p:blipFill rotWithShape="1">
          <a:blip r:embed="rId2" cstate="print">
            <a:extLst>
              <a:ext uri="{28A0092B-C50C-407E-A947-70E740481C1C}">
                <a14:useLocalDpi xmlns:a14="http://schemas.microsoft.com/office/drawing/2010/main" val="0"/>
              </a:ext>
            </a:extLst>
          </a:blip>
          <a:srcRect b="43135"/>
          <a:stretch/>
        </p:blipFill>
        <p:spPr>
          <a:xfrm>
            <a:off x="4715929" y="206254"/>
            <a:ext cx="4172861" cy="6285865"/>
          </a:xfrm>
          <a:prstGeom prst="rect">
            <a:avLst/>
          </a:prstGeom>
        </p:spPr>
      </p:pic>
      <p:sp>
        <p:nvSpPr>
          <p:cNvPr id="6" name="Tekstvak 5"/>
          <p:cNvSpPr txBox="1"/>
          <p:nvPr/>
        </p:nvSpPr>
        <p:spPr>
          <a:xfrm>
            <a:off x="746958" y="5703067"/>
            <a:ext cx="3968972" cy="707886"/>
          </a:xfrm>
          <a:prstGeom prst="rect">
            <a:avLst/>
          </a:prstGeom>
          <a:noFill/>
        </p:spPr>
        <p:txBody>
          <a:bodyPr wrap="square" rtlCol="0">
            <a:spAutoFit/>
          </a:bodyPr>
          <a:lstStyle/>
          <a:p>
            <a:r>
              <a:rPr lang="nl-NL" sz="4000" i="1" dirty="0" err="1" smtClean="0"/>
              <a:t>Masaccio</a:t>
            </a:r>
            <a:r>
              <a:rPr lang="nl-NL" sz="4000" i="1" dirty="0" smtClean="0"/>
              <a:t>, 1427 </a:t>
            </a:r>
            <a:endParaRPr lang="nl-NL" sz="4000" i="1" dirty="0"/>
          </a:p>
        </p:txBody>
      </p:sp>
    </p:spTree>
    <p:extLst>
      <p:ext uri="{BB962C8B-B14F-4D97-AF65-F5344CB8AC3E}">
        <p14:creationId xmlns:p14="http://schemas.microsoft.com/office/powerpoint/2010/main" val="297971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Kernachtige teksten</a:t>
            </a:r>
            <a:endParaRPr lang="nl-NL" dirty="0"/>
          </a:p>
        </p:txBody>
      </p:sp>
      <p:sp>
        <p:nvSpPr>
          <p:cNvPr id="3" name="Tijdelijke aanduiding voor inhoud 2"/>
          <p:cNvSpPr>
            <a:spLocks noGrp="1"/>
          </p:cNvSpPr>
          <p:nvPr>
            <p:ph idx="1"/>
          </p:nvPr>
        </p:nvSpPr>
        <p:spPr/>
        <p:txBody>
          <a:bodyPr>
            <a:normAutofit lnSpcReduction="10000"/>
          </a:bodyPr>
          <a:lstStyle/>
          <a:p>
            <a:r>
              <a:rPr lang="nl-NL" dirty="0"/>
              <a:t>Deuteronomium 6:4-5</a:t>
            </a:r>
          </a:p>
          <a:p>
            <a:r>
              <a:rPr lang="nl-NL" dirty="0"/>
              <a:t>Job 16:25</a:t>
            </a:r>
          </a:p>
          <a:p>
            <a:r>
              <a:rPr lang="nl-NL" dirty="0"/>
              <a:t>Prediker 12:13</a:t>
            </a:r>
          </a:p>
          <a:p>
            <a:r>
              <a:rPr lang="nl-NL" dirty="0"/>
              <a:t>Marcus 1:14</a:t>
            </a:r>
          </a:p>
          <a:p>
            <a:r>
              <a:rPr lang="nl-NL" dirty="0"/>
              <a:t>Romeinen 10:9-10</a:t>
            </a:r>
          </a:p>
          <a:p>
            <a:r>
              <a:rPr lang="nl-NL" dirty="0" err="1"/>
              <a:t>Filippenen</a:t>
            </a:r>
            <a:r>
              <a:rPr lang="nl-NL" dirty="0"/>
              <a:t> 2:11</a:t>
            </a:r>
          </a:p>
          <a:p>
            <a:r>
              <a:rPr lang="nl-NL" dirty="0"/>
              <a:t>Openbaring 14:6vv</a:t>
            </a:r>
          </a:p>
          <a:p>
            <a:r>
              <a:rPr lang="nl-NL" dirty="0"/>
              <a:t> </a:t>
            </a:r>
          </a:p>
          <a:p>
            <a:endParaRPr lang="nl-NL" dirty="0"/>
          </a:p>
        </p:txBody>
      </p:sp>
    </p:spTree>
    <p:extLst>
      <p:ext uri="{BB962C8B-B14F-4D97-AF65-F5344CB8AC3E}">
        <p14:creationId xmlns:p14="http://schemas.microsoft.com/office/powerpoint/2010/main" val="2178308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Verhalen vertellen</a:t>
            </a:r>
            <a:endParaRPr lang="nl-NL" dirty="0"/>
          </a:p>
        </p:txBody>
      </p:sp>
      <p:sp>
        <p:nvSpPr>
          <p:cNvPr id="3" name="Tijdelijke aanduiding voor inhoud 2"/>
          <p:cNvSpPr>
            <a:spLocks noGrp="1"/>
          </p:cNvSpPr>
          <p:nvPr>
            <p:ph idx="1"/>
          </p:nvPr>
        </p:nvSpPr>
        <p:spPr/>
        <p:txBody>
          <a:bodyPr/>
          <a:lstStyle/>
          <a:p>
            <a:r>
              <a:rPr lang="nl-NL" dirty="0" smtClean="0"/>
              <a:t>Ruth 2:2-13</a:t>
            </a:r>
          </a:p>
          <a:p>
            <a:endParaRPr lang="nl-NL" dirty="0"/>
          </a:p>
          <a:p>
            <a:endParaRPr lang="nl-NL" dirty="0"/>
          </a:p>
        </p:txBody>
      </p:sp>
    </p:spTree>
    <p:extLst>
      <p:ext uri="{BB962C8B-B14F-4D97-AF65-F5344CB8AC3E}">
        <p14:creationId xmlns:p14="http://schemas.microsoft.com/office/powerpoint/2010/main" val="81826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72261" y="751344"/>
            <a:ext cx="7793253" cy="5509200"/>
          </a:xfrm>
          <a:prstGeom prst="rect">
            <a:avLst/>
          </a:prstGeom>
        </p:spPr>
        <p:txBody>
          <a:bodyPr wrap="square">
            <a:spAutoFit/>
          </a:bodyPr>
          <a:lstStyle/>
          <a:p>
            <a:r>
              <a:rPr lang="nl-NL" sz="3200" dirty="0"/>
              <a:t>Ruth, de </a:t>
            </a:r>
            <a:r>
              <a:rPr lang="nl-NL" sz="3200" dirty="0" err="1"/>
              <a:t>Moabitische</a:t>
            </a:r>
            <a:r>
              <a:rPr lang="nl-NL" sz="3200" dirty="0"/>
              <a:t>, zei tegen </a:t>
            </a:r>
            <a:r>
              <a:rPr lang="nl-NL" sz="3200" dirty="0" err="1"/>
              <a:t>Noömi</a:t>
            </a:r>
            <a:r>
              <a:rPr lang="nl-NL" sz="3200" dirty="0"/>
              <a:t>: ‘Ik zou graag naar het land willen gaan om aren te lezen bij iemand die me dat toestaat.’ </a:t>
            </a:r>
            <a:r>
              <a:rPr lang="nl-NL" sz="3200" dirty="0" err="1"/>
              <a:t>Noömi</a:t>
            </a:r>
            <a:r>
              <a:rPr lang="nl-NL" sz="3200" dirty="0"/>
              <a:t> antwoordde: ‘Doe dat maar, mijn dochter.’ 3 Ze ging dus naar het land om aren te lezen, achter de maaiers aan. Het toeval wilde dat de akker waar ze kwam van Boaz was, het familielid van </a:t>
            </a:r>
            <a:r>
              <a:rPr lang="nl-NL" sz="3200" dirty="0" err="1"/>
              <a:t>Elimelech</a:t>
            </a:r>
            <a:r>
              <a:rPr lang="nl-NL" sz="3200" dirty="0"/>
              <a:t>. 4 Na enige tijd kwam Boaz zelf eraan, uit </a:t>
            </a:r>
            <a:r>
              <a:rPr lang="nl-NL" sz="3200" dirty="0" err="1"/>
              <a:t>Betlehem</a:t>
            </a:r>
            <a:r>
              <a:rPr lang="nl-NL" sz="3200" dirty="0"/>
              <a:t>. ‘De HEER zij met jullie,’ groette hij de maaiers. ‘De HEER zegene u,’ groetten zij </a:t>
            </a:r>
            <a:r>
              <a:rPr lang="nl-NL" sz="3200" dirty="0" smtClean="0"/>
              <a:t>terug</a:t>
            </a:r>
            <a:endParaRPr lang="nl-NL" sz="3200" dirty="0"/>
          </a:p>
        </p:txBody>
      </p:sp>
    </p:spTree>
    <p:extLst>
      <p:ext uri="{BB962C8B-B14F-4D97-AF65-F5344CB8AC3E}">
        <p14:creationId xmlns:p14="http://schemas.microsoft.com/office/powerpoint/2010/main" val="4145174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71045" y="393044"/>
            <a:ext cx="7444672" cy="4524315"/>
          </a:xfrm>
          <a:prstGeom prst="rect">
            <a:avLst/>
          </a:prstGeom>
        </p:spPr>
        <p:txBody>
          <a:bodyPr wrap="square">
            <a:spAutoFit/>
          </a:bodyPr>
          <a:lstStyle/>
          <a:p>
            <a:r>
              <a:rPr lang="nl-NL" sz="3200" dirty="0" smtClean="0"/>
              <a:t> </a:t>
            </a:r>
            <a:r>
              <a:rPr lang="nl-NL" sz="3200" dirty="0"/>
              <a:t>5 Boaz vroeg de voorman van zijn maaiers: ‘Bij wie hoort die jonge vrouw daar?’ 6 De man antwoordde: ‘Dat is de </a:t>
            </a:r>
            <a:r>
              <a:rPr lang="nl-NL" sz="3200" dirty="0" err="1"/>
              <a:t>Moabitische</a:t>
            </a:r>
            <a:r>
              <a:rPr lang="nl-NL" sz="3200" dirty="0"/>
              <a:t> vrouw die met </a:t>
            </a:r>
            <a:r>
              <a:rPr lang="nl-NL" sz="3200" dirty="0" err="1"/>
              <a:t>Noömi</a:t>
            </a:r>
            <a:r>
              <a:rPr lang="nl-NL" sz="3200" dirty="0"/>
              <a:t> is teruggekeerd. 7 Toen ze hier aankwam zei ze: “Ik zou graag achter de maaiers aan willen gaan om aren te lezen bij de schoven,” en nu is ze hier al de hele dag, vanaf de vroege ochtend – ze heeft maar even gezeten.’</a:t>
            </a:r>
            <a:endParaRPr lang="nl-NL" sz="3200" dirty="0"/>
          </a:p>
        </p:txBody>
      </p:sp>
    </p:spTree>
    <p:extLst>
      <p:ext uri="{BB962C8B-B14F-4D97-AF65-F5344CB8AC3E}">
        <p14:creationId xmlns:p14="http://schemas.microsoft.com/office/powerpoint/2010/main" val="1476966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423275" y="735597"/>
            <a:ext cx="8440615" cy="6001642"/>
          </a:xfrm>
          <a:prstGeom prst="rect">
            <a:avLst/>
          </a:prstGeom>
        </p:spPr>
        <p:txBody>
          <a:bodyPr wrap="square">
            <a:spAutoFit/>
          </a:bodyPr>
          <a:lstStyle/>
          <a:p>
            <a:r>
              <a:rPr lang="nl-NL" sz="3200" dirty="0"/>
              <a:t>8 Daarop zei Boaz tegen Ruth: ‘Luister goed, mijn dochter. Je moet niet naar een andere akker gaan om aren te lezen; ga hier niet weg maar blijf dicht bij de vrouwen die voor mij werken. 9 Volg ze op de voet en houd je ogen gericht op het veld waar gemaaid wordt. Ik zal mijn mannen zeggen je niet lastig te vallen. Als je dorst hebt, ga dan naar de kruiken en drink van het water dat ze daar scheppen.’ 10 Ze knielde, boog diep voorover en zei: ‘Waaraan heb ik het te danken dat u zo goed voor mij bent, terwijl ik toch maar een vreemdeling ben?</a:t>
            </a:r>
            <a:endParaRPr lang="nl-NL" sz="3200" dirty="0"/>
          </a:p>
        </p:txBody>
      </p:sp>
    </p:spTree>
    <p:extLst>
      <p:ext uri="{BB962C8B-B14F-4D97-AF65-F5344CB8AC3E}">
        <p14:creationId xmlns:p14="http://schemas.microsoft.com/office/powerpoint/2010/main" val="2624445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547769" y="896552"/>
            <a:ext cx="8116933" cy="6001642"/>
          </a:xfrm>
          <a:prstGeom prst="rect">
            <a:avLst/>
          </a:prstGeom>
        </p:spPr>
        <p:txBody>
          <a:bodyPr wrap="square">
            <a:spAutoFit/>
          </a:bodyPr>
          <a:lstStyle/>
          <a:p>
            <a:r>
              <a:rPr lang="nl-NL" sz="3200" dirty="0"/>
              <a:t>’ 11 En Boaz antwoordde: ‘Meer dan eens is mij verteld over alles wat je voor je schoonmoeder hebt gedaan na de dood van je man: dat je je vader en moeder en je geboorteland hebt verlaten en naar een volk bent gegaan dat je volkomen onbekend was. 12 Moge de HEER je daarvoor rijkelijk belonen – de HEER, de God van Israël, onder wiens vleugels je een toevlucht hebt gezocht.’ 13 ‘Ik dank u, heer,’ zei ze, ‘want u hebt zich mijn lot aangetrokken en mij moed ingesproken, terwijl ik niet eens bij u in dienst ben.’</a:t>
            </a:r>
            <a:endParaRPr lang="nl-NL" sz="3200" dirty="0"/>
          </a:p>
        </p:txBody>
      </p:sp>
    </p:spTree>
    <p:extLst>
      <p:ext uri="{BB962C8B-B14F-4D97-AF65-F5344CB8AC3E}">
        <p14:creationId xmlns:p14="http://schemas.microsoft.com/office/powerpoint/2010/main" val="4171851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921246" y="722222"/>
            <a:ext cx="7765553" cy="5403941"/>
          </a:xfrm>
        </p:spPr>
        <p:txBody>
          <a:bodyPr>
            <a:normAutofit/>
          </a:bodyPr>
          <a:lstStyle/>
          <a:p>
            <a:pPr marL="0" indent="0">
              <a:buNone/>
            </a:pPr>
            <a:r>
              <a:rPr lang="nl-NL" sz="3600" dirty="0" smtClean="0"/>
              <a:t>En allen die geloven</a:t>
            </a:r>
          </a:p>
          <a:p>
            <a:pPr marL="0" indent="0">
              <a:buNone/>
            </a:pPr>
            <a:r>
              <a:rPr lang="nl-NL" sz="3600" dirty="0" smtClean="0"/>
              <a:t>Zijn Abrahams geslacht,</a:t>
            </a:r>
          </a:p>
          <a:p>
            <a:pPr marL="0" indent="0">
              <a:buNone/>
            </a:pPr>
            <a:r>
              <a:rPr lang="nl-NL" sz="3600" dirty="0" smtClean="0"/>
              <a:t>Geboren uit den hoge,</a:t>
            </a:r>
          </a:p>
          <a:p>
            <a:pPr marL="0" indent="0">
              <a:buNone/>
            </a:pPr>
            <a:r>
              <a:rPr lang="nl-NL" sz="3600" dirty="0" smtClean="0"/>
              <a:t>Getogen uit de nacht.</a:t>
            </a:r>
          </a:p>
          <a:p>
            <a:pPr marL="0" indent="0">
              <a:buNone/>
            </a:pPr>
            <a:r>
              <a:rPr lang="nl-NL" sz="3600" dirty="0" smtClean="0"/>
              <a:t>De stad die zij verbeiden</a:t>
            </a:r>
          </a:p>
          <a:p>
            <a:pPr marL="0" indent="0">
              <a:buNone/>
            </a:pPr>
            <a:r>
              <a:rPr lang="nl-NL" sz="3600" dirty="0" smtClean="0"/>
              <a:t>Die staat in wit en goud</a:t>
            </a:r>
          </a:p>
          <a:p>
            <a:pPr marL="0" indent="0">
              <a:buNone/>
            </a:pPr>
            <a:r>
              <a:rPr lang="nl-NL" sz="3600" dirty="0" smtClean="0"/>
              <a:t>Aan ‘t einde van de tijden</a:t>
            </a:r>
          </a:p>
          <a:p>
            <a:pPr marL="0" indent="0">
              <a:buNone/>
            </a:pPr>
            <a:r>
              <a:rPr lang="nl-NL" sz="3600" dirty="0" smtClean="0"/>
              <a:t>Voor iedereen gebouwd.</a:t>
            </a:r>
            <a:endParaRPr lang="nl-NL" sz="3600" dirty="0"/>
          </a:p>
        </p:txBody>
      </p:sp>
    </p:spTree>
    <p:extLst>
      <p:ext uri="{BB962C8B-B14F-4D97-AF65-F5344CB8AC3E}">
        <p14:creationId xmlns:p14="http://schemas.microsoft.com/office/powerpoint/2010/main" val="214919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4000" dirty="0" smtClean="0"/>
              <a:t>Toevalligheden…</a:t>
            </a:r>
          </a:p>
        </p:txBody>
      </p:sp>
    </p:spTree>
    <p:extLst>
      <p:ext uri="{BB962C8B-B14F-4D97-AF65-F5344CB8AC3E}">
        <p14:creationId xmlns:p14="http://schemas.microsoft.com/office/powerpoint/2010/main" val="143081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media_xll_1899716.jpg"/>
          <p:cNvPicPr>
            <a:picLocks noGrp="1" noChangeAspect="1"/>
          </p:cNvPicPr>
          <p:nvPr>
            <p:ph idx="1"/>
          </p:nvPr>
        </p:nvPicPr>
        <p:blipFill>
          <a:blip r:embed="rId2">
            <a:extLst>
              <a:ext uri="{28A0092B-C50C-407E-A947-70E740481C1C}">
                <a14:useLocalDpi xmlns:a14="http://schemas.microsoft.com/office/drawing/2010/main" val="0"/>
              </a:ext>
            </a:extLst>
          </a:blip>
          <a:srcRect l="-1340" r="-1340"/>
          <a:stretch>
            <a:fillRect/>
          </a:stretch>
        </p:blipFill>
        <p:spPr>
          <a:xfrm>
            <a:off x="-921247" y="1600201"/>
            <a:ext cx="5070363" cy="2788504"/>
          </a:xfrm>
        </p:spPr>
      </p:pic>
      <p:sp>
        <p:nvSpPr>
          <p:cNvPr id="5" name="Tekstvak 4"/>
          <p:cNvSpPr txBox="1"/>
          <p:nvPr/>
        </p:nvSpPr>
        <p:spPr>
          <a:xfrm>
            <a:off x="995943" y="4582377"/>
            <a:ext cx="7765677" cy="1446550"/>
          </a:xfrm>
          <a:prstGeom prst="rect">
            <a:avLst/>
          </a:prstGeom>
          <a:noFill/>
        </p:spPr>
        <p:txBody>
          <a:bodyPr wrap="square" rtlCol="0">
            <a:spAutoFit/>
          </a:bodyPr>
          <a:lstStyle/>
          <a:p>
            <a:r>
              <a:rPr lang="nl-NL" sz="4400" dirty="0"/>
              <a:t>Muziek kan houvast zijn, troost, </a:t>
            </a:r>
            <a:endParaRPr lang="nl-NL" sz="4400" dirty="0" smtClean="0"/>
          </a:p>
          <a:p>
            <a:r>
              <a:rPr lang="nl-NL" sz="4400" dirty="0" smtClean="0"/>
              <a:t>ontspanning </a:t>
            </a:r>
            <a:r>
              <a:rPr lang="nl-NL" sz="4400" dirty="0"/>
              <a:t>en ontlading. </a:t>
            </a:r>
            <a:endParaRPr lang="nl-NL" sz="4400" dirty="0"/>
          </a:p>
        </p:txBody>
      </p:sp>
    </p:spTree>
    <p:extLst>
      <p:ext uri="{BB962C8B-B14F-4D97-AF65-F5344CB8AC3E}">
        <p14:creationId xmlns:p14="http://schemas.microsoft.com/office/powerpoint/2010/main" val="1432296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4000" dirty="0" smtClean="0"/>
              <a:t>Toevalligheden…</a:t>
            </a:r>
          </a:p>
          <a:p>
            <a:r>
              <a:rPr lang="nl-NL" sz="4000" dirty="0" smtClean="0"/>
              <a:t>Met achteraf een patroon.</a:t>
            </a:r>
          </a:p>
        </p:txBody>
      </p:sp>
    </p:spTree>
    <p:extLst>
      <p:ext uri="{BB962C8B-B14F-4D97-AF65-F5344CB8AC3E}">
        <p14:creationId xmlns:p14="http://schemas.microsoft.com/office/powerpoint/2010/main" val="360036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r>
              <a:rPr lang="nl-NL" sz="4000" dirty="0" smtClean="0"/>
              <a:t>Toevalligheden…</a:t>
            </a:r>
          </a:p>
          <a:p>
            <a:r>
              <a:rPr lang="nl-NL" sz="4000" dirty="0" smtClean="0"/>
              <a:t>Met achteraf een patroon.</a:t>
            </a:r>
          </a:p>
          <a:p>
            <a:r>
              <a:rPr lang="nl-NL" sz="4000" dirty="0" smtClean="0"/>
              <a:t>Alleen achteraf?</a:t>
            </a:r>
          </a:p>
        </p:txBody>
      </p:sp>
    </p:spTree>
    <p:extLst>
      <p:ext uri="{BB962C8B-B14F-4D97-AF65-F5344CB8AC3E}">
        <p14:creationId xmlns:p14="http://schemas.microsoft.com/office/powerpoint/2010/main" val="1543067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Zondag 1</a:t>
            </a:r>
            <a:endParaRPr lang="nl-NL" dirty="0"/>
          </a:p>
        </p:txBody>
      </p:sp>
      <p:sp>
        <p:nvSpPr>
          <p:cNvPr id="3" name="Tijdelijke aanduiding voor inhoud 2"/>
          <p:cNvSpPr>
            <a:spLocks noGrp="1"/>
          </p:cNvSpPr>
          <p:nvPr>
            <p:ph idx="1"/>
          </p:nvPr>
        </p:nvSpPr>
        <p:spPr/>
        <p:txBody>
          <a:bodyPr>
            <a:normAutofit/>
          </a:bodyPr>
          <a:lstStyle/>
          <a:p>
            <a:r>
              <a:rPr lang="nl-NL" sz="4400" dirty="0" smtClean="0"/>
              <a:t>Troost:  Christus houdt me vast</a:t>
            </a:r>
          </a:p>
          <a:p>
            <a:r>
              <a:rPr lang="nl-NL" sz="4400" dirty="0" smtClean="0"/>
              <a:t>Zin : God leidt mijn leven</a:t>
            </a:r>
          </a:p>
          <a:p>
            <a:r>
              <a:rPr lang="nl-NL" sz="4400" dirty="0" smtClean="0"/>
              <a:t>Inspiratie: De Geest vormt me</a:t>
            </a:r>
            <a:endParaRPr lang="nl-NL" sz="4400" dirty="0"/>
          </a:p>
        </p:txBody>
      </p:sp>
    </p:spTree>
    <p:extLst>
      <p:ext uri="{BB962C8B-B14F-4D97-AF65-F5344CB8AC3E}">
        <p14:creationId xmlns:p14="http://schemas.microsoft.com/office/powerpoint/2010/main" val="1748477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je enige troost?</a:t>
            </a:r>
            <a:endParaRPr lang="nl-NL" dirty="0"/>
          </a:p>
        </p:txBody>
      </p:sp>
      <p:sp>
        <p:nvSpPr>
          <p:cNvPr id="3" name="Tijdelijke aanduiding voor inhoud 2"/>
          <p:cNvSpPr>
            <a:spLocks noGrp="1"/>
          </p:cNvSpPr>
          <p:nvPr>
            <p:ph idx="1"/>
          </p:nvPr>
        </p:nvSpPr>
        <p:spPr/>
        <p:txBody>
          <a:bodyPr>
            <a:normAutofit/>
          </a:bodyPr>
          <a:lstStyle/>
          <a:p>
            <a:r>
              <a:rPr lang="nl-NL" sz="4400" i="1" dirty="0" smtClean="0"/>
              <a:t>De vraag</a:t>
            </a:r>
            <a:r>
              <a:rPr lang="nl-NL" sz="4400" dirty="0" smtClean="0"/>
              <a:t>. Wat suggereert de vraag alleen al?</a:t>
            </a:r>
          </a:p>
          <a:p>
            <a:r>
              <a:rPr lang="nl-NL" sz="4400" i="1" dirty="0" smtClean="0"/>
              <a:t>Het antwoord</a:t>
            </a:r>
            <a:r>
              <a:rPr lang="nl-NL" sz="4400" dirty="0" smtClean="0"/>
              <a:t>: telkens opnieuw proeven.</a:t>
            </a:r>
            <a:endParaRPr lang="nl-NL" sz="4400" dirty="0"/>
          </a:p>
        </p:txBody>
      </p:sp>
    </p:spTree>
    <p:extLst>
      <p:ext uri="{BB962C8B-B14F-4D97-AF65-F5344CB8AC3E}">
        <p14:creationId xmlns:p14="http://schemas.microsoft.com/office/powerpoint/2010/main" val="194908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Lichter Leven</a:t>
            </a:r>
            <a:endParaRPr lang="nl-NL" dirty="0"/>
          </a:p>
        </p:txBody>
      </p:sp>
      <p:pic>
        <p:nvPicPr>
          <p:cNvPr id="4" name="Tijdelijke aanduiding voor inhoud 3" descr="Schermafbeelding 2014-01-03 om 20.57.10.png"/>
          <p:cNvPicPr>
            <a:picLocks noGrp="1" noChangeAspect="1"/>
          </p:cNvPicPr>
          <p:nvPr>
            <p:ph idx="1"/>
          </p:nvPr>
        </p:nvPicPr>
        <p:blipFill>
          <a:blip r:embed="rId2">
            <a:extLst>
              <a:ext uri="{28A0092B-C50C-407E-A947-70E740481C1C}">
                <a14:useLocalDpi xmlns:a14="http://schemas.microsoft.com/office/drawing/2010/main" val="0"/>
              </a:ext>
            </a:extLst>
          </a:blip>
          <a:srcRect t="-6843" b="-6843"/>
          <a:stretch>
            <a:fillRect/>
          </a:stretch>
        </p:blipFill>
        <p:spPr/>
      </p:pic>
    </p:spTree>
    <p:extLst>
      <p:ext uri="{BB962C8B-B14F-4D97-AF65-F5344CB8AC3E}">
        <p14:creationId xmlns:p14="http://schemas.microsoft.com/office/powerpoint/2010/main" val="844094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je enige troost?</a:t>
            </a:r>
            <a:endParaRPr lang="nl-NL" dirty="0"/>
          </a:p>
        </p:txBody>
      </p:sp>
      <p:sp>
        <p:nvSpPr>
          <p:cNvPr id="3" name="Tijdelijke aanduiding voor inhoud 2"/>
          <p:cNvSpPr>
            <a:spLocks noGrp="1"/>
          </p:cNvSpPr>
          <p:nvPr>
            <p:ph idx="1"/>
          </p:nvPr>
        </p:nvSpPr>
        <p:spPr/>
        <p:txBody>
          <a:bodyPr>
            <a:normAutofit/>
          </a:bodyPr>
          <a:lstStyle/>
          <a:p>
            <a:r>
              <a:rPr lang="nl-NL" sz="4400" i="1" dirty="0" smtClean="0"/>
              <a:t>De vraag</a:t>
            </a:r>
            <a:r>
              <a:rPr lang="nl-NL" sz="4400" dirty="0" smtClean="0"/>
              <a:t>. Wat suggereert de vraag alleen al?</a:t>
            </a:r>
          </a:p>
          <a:p>
            <a:r>
              <a:rPr lang="nl-NL" sz="4400" i="1" dirty="0" smtClean="0"/>
              <a:t>Het antwoord</a:t>
            </a:r>
            <a:r>
              <a:rPr lang="nl-NL" sz="4400" dirty="0" smtClean="0"/>
              <a:t>: telkens opnieuw proeven.</a:t>
            </a:r>
            <a:endParaRPr lang="nl-NL" sz="4400" dirty="0"/>
          </a:p>
        </p:txBody>
      </p:sp>
    </p:spTree>
    <p:extLst>
      <p:ext uri="{BB962C8B-B14F-4D97-AF65-F5344CB8AC3E}">
        <p14:creationId xmlns:p14="http://schemas.microsoft.com/office/powerpoint/2010/main" val="130465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24274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normAutofit/>
          </a:bodyPr>
          <a:lstStyle/>
          <a:p>
            <a:r>
              <a:rPr lang="nl-NL" sz="4400" dirty="0" smtClean="0"/>
              <a:t>Sla je je vrouw nog steeds?</a:t>
            </a:r>
          </a:p>
          <a:p>
            <a:pPr lvl="1"/>
            <a:r>
              <a:rPr lang="nl-NL" sz="4000" dirty="0" smtClean="0"/>
              <a:t> Nee</a:t>
            </a:r>
          </a:p>
          <a:p>
            <a:pPr lvl="1"/>
            <a:r>
              <a:rPr lang="nl-NL" sz="4000" dirty="0" smtClean="0"/>
              <a:t> </a:t>
            </a:r>
            <a:r>
              <a:rPr lang="nl-NL" sz="4000" dirty="0"/>
              <a:t>Ja</a:t>
            </a:r>
          </a:p>
          <a:p>
            <a:pPr lvl="1"/>
            <a:endParaRPr lang="nl-NL" sz="4000" dirty="0" smtClean="0"/>
          </a:p>
          <a:p>
            <a:pPr lvl="1"/>
            <a:endParaRPr lang="nl-NL" sz="4000" dirty="0"/>
          </a:p>
          <a:p>
            <a:pPr lvl="1"/>
            <a:endParaRPr lang="nl-NL" sz="4000" dirty="0"/>
          </a:p>
        </p:txBody>
      </p:sp>
    </p:spTree>
    <p:extLst>
      <p:ext uri="{BB962C8B-B14F-4D97-AF65-F5344CB8AC3E}">
        <p14:creationId xmlns:p14="http://schemas.microsoft.com/office/powerpoint/2010/main" val="222456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normAutofit/>
          </a:bodyPr>
          <a:lstStyle/>
          <a:p>
            <a:r>
              <a:rPr lang="nl-NL" sz="4400" dirty="0" smtClean="0"/>
              <a:t>Sla je je vrouw nog steeds?</a:t>
            </a:r>
          </a:p>
          <a:p>
            <a:pPr lvl="1"/>
            <a:r>
              <a:rPr lang="nl-NL" sz="4000" dirty="0" smtClean="0"/>
              <a:t> Nee</a:t>
            </a:r>
          </a:p>
          <a:p>
            <a:pPr lvl="1"/>
            <a:r>
              <a:rPr lang="nl-NL" sz="4000" dirty="0" smtClean="0"/>
              <a:t> Ja</a:t>
            </a:r>
          </a:p>
          <a:p>
            <a:pPr lvl="1"/>
            <a:endParaRPr lang="nl-NL" sz="4000" dirty="0"/>
          </a:p>
          <a:p>
            <a:pPr lvl="1"/>
            <a:r>
              <a:rPr lang="nl-NL" sz="4000" dirty="0" smtClean="0"/>
              <a:t> Heb je je vrouw ooit geslagen?</a:t>
            </a:r>
            <a:endParaRPr lang="nl-NL" sz="4000" dirty="0"/>
          </a:p>
          <a:p>
            <a:pPr lvl="1"/>
            <a:endParaRPr lang="nl-NL" sz="4000" dirty="0" smtClean="0"/>
          </a:p>
          <a:p>
            <a:pPr lvl="1"/>
            <a:endParaRPr lang="nl-NL" sz="4000" dirty="0"/>
          </a:p>
          <a:p>
            <a:pPr lvl="1"/>
            <a:endParaRPr lang="nl-NL" sz="4000" dirty="0"/>
          </a:p>
        </p:txBody>
      </p:sp>
    </p:spTree>
    <p:extLst>
      <p:ext uri="{BB962C8B-B14F-4D97-AF65-F5344CB8AC3E}">
        <p14:creationId xmlns:p14="http://schemas.microsoft.com/office/powerpoint/2010/main" val="1111620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normAutofit/>
          </a:bodyPr>
          <a:lstStyle/>
          <a:p>
            <a:r>
              <a:rPr lang="nl-NL" sz="4400" dirty="0" smtClean="0"/>
              <a:t>Wat is je enige troost / houvast?</a:t>
            </a:r>
          </a:p>
          <a:p>
            <a:endParaRPr lang="nl-NL" sz="4400" dirty="0"/>
          </a:p>
          <a:p>
            <a:r>
              <a:rPr lang="nl-NL" sz="4400" dirty="0" smtClean="0"/>
              <a:t>Is er een enige troost / houvast?</a:t>
            </a:r>
          </a:p>
          <a:p>
            <a:r>
              <a:rPr lang="nl-NL" sz="4400" dirty="0" smtClean="0"/>
              <a:t>Heb je dat nodig?</a:t>
            </a:r>
            <a:endParaRPr lang="nl-NL" sz="4400" dirty="0"/>
          </a:p>
        </p:txBody>
      </p:sp>
    </p:spTree>
    <p:extLst>
      <p:ext uri="{BB962C8B-B14F-4D97-AF65-F5344CB8AC3E}">
        <p14:creationId xmlns:p14="http://schemas.microsoft.com/office/powerpoint/2010/main" val="1840931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Klopt de vraag?</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4400" dirty="0" smtClean="0"/>
              <a:t>De woordkeus veronderstelt </a:t>
            </a:r>
          </a:p>
          <a:p>
            <a:pPr marL="0" indent="0">
              <a:buNone/>
            </a:pPr>
            <a:r>
              <a:rPr lang="nl-NL" sz="4400" dirty="0"/>
              <a:t> </a:t>
            </a:r>
            <a:r>
              <a:rPr lang="nl-NL" sz="4400" dirty="0" smtClean="0"/>
              <a:t>  van alles en stuurt.</a:t>
            </a:r>
          </a:p>
          <a:p>
            <a:endParaRPr lang="nl-NL" sz="4400" dirty="0"/>
          </a:p>
          <a:p>
            <a:r>
              <a:rPr lang="nl-NL" sz="4400" dirty="0" smtClean="0"/>
              <a:t>Wat is je troost?</a:t>
            </a:r>
          </a:p>
          <a:p>
            <a:r>
              <a:rPr lang="nl-NL" sz="4400" dirty="0" smtClean="0"/>
              <a:t>Wat is je houvast?</a:t>
            </a:r>
          </a:p>
          <a:p>
            <a:r>
              <a:rPr lang="nl-NL" sz="4400" dirty="0" smtClean="0"/>
              <a:t>Wat is de zin van het leven?</a:t>
            </a:r>
          </a:p>
          <a:p>
            <a:r>
              <a:rPr lang="nl-NL" sz="4400" dirty="0" smtClean="0"/>
              <a:t>Wat inspireert je in het leven?</a:t>
            </a:r>
            <a:endParaRPr lang="nl-NL" sz="4400" dirty="0"/>
          </a:p>
        </p:txBody>
      </p:sp>
    </p:spTree>
    <p:extLst>
      <p:ext uri="{BB962C8B-B14F-4D97-AF65-F5344CB8AC3E}">
        <p14:creationId xmlns:p14="http://schemas.microsoft.com/office/powerpoint/2010/main" val="3422272046"/>
      </p:ext>
    </p:extLst>
  </p:cSld>
  <p:clrMapOvr>
    <a:masterClrMapping/>
  </p:clrMapOvr>
</p:sld>
</file>

<file path=ppt/theme/theme1.xml><?xml version="1.0" encoding="utf-8"?>
<a:theme xmlns:a="http://schemas.openxmlformats.org/drawingml/2006/main" name=" Zwart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Zwart .thmx</Template>
  <TotalTime>75</TotalTime>
  <Words>393</Words>
  <Application>Microsoft Macintosh PowerPoint</Application>
  <PresentationFormat>Diavoorstelling (4:3)</PresentationFormat>
  <Paragraphs>81</Paragraphs>
  <Slides>23</Slides>
  <Notes>0</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 Zwart </vt:lpstr>
      <vt:lpstr>PowerPoint-presentatie</vt:lpstr>
      <vt:lpstr>PowerPoint-presentatie</vt:lpstr>
      <vt:lpstr>Lichter Leven</vt:lpstr>
      <vt:lpstr>Wat is je enige troost?</vt:lpstr>
      <vt:lpstr>Klopt de vraag?</vt:lpstr>
      <vt:lpstr>Klopt de vraag?</vt:lpstr>
      <vt:lpstr>Klopt de vraag?</vt:lpstr>
      <vt:lpstr>Klopt de vraag?</vt:lpstr>
      <vt:lpstr>Klopt de vraag?</vt:lpstr>
      <vt:lpstr>Klopt de vraag?</vt:lpstr>
      <vt:lpstr>Wat zegt de vraag?</vt:lpstr>
      <vt:lpstr>Kernachtige teksten</vt:lpstr>
      <vt:lpstr>Verhalen vertellen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Zondag 1</vt:lpstr>
      <vt:lpstr>Wat is je enige troost?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Jan-Willem Roosenbrand</dc:creator>
  <cp:lastModifiedBy>Jan-Willem Roosenbrand</cp:lastModifiedBy>
  <cp:revision>6</cp:revision>
  <dcterms:created xsi:type="dcterms:W3CDTF">2014-01-03T19:53:18Z</dcterms:created>
  <dcterms:modified xsi:type="dcterms:W3CDTF">2014-01-03T21:08:19Z</dcterms:modified>
</cp:coreProperties>
</file>