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58" r:id="rId4"/>
    <p:sldId id="265" r:id="rId5"/>
    <p:sldId id="263" r:id="rId6"/>
    <p:sldId id="268" r:id="rId7"/>
    <p:sldId id="259" r:id="rId8"/>
    <p:sldId id="264" r:id="rId9"/>
    <p:sldId id="270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2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67" r="-12967"/>
          <a:stretch>
            <a:fillRect/>
          </a:stretch>
        </p:blipFill>
        <p:spPr>
          <a:xfrm>
            <a:off x="-314906" y="729718"/>
            <a:ext cx="9812405" cy="5396445"/>
          </a:xfrm>
        </p:spPr>
      </p:pic>
    </p:spTree>
    <p:extLst>
      <p:ext uri="{BB962C8B-B14F-4D97-AF65-F5344CB8AC3E}">
        <p14:creationId xmlns:p14="http://schemas.microsoft.com/office/powerpoint/2010/main" val="1966077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Openbaring_des_Heren_3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21" b="-5321"/>
          <a:stretch>
            <a:fillRect/>
          </a:stretch>
        </p:blipFill>
        <p:spPr>
          <a:xfrm>
            <a:off x="457200" y="274638"/>
            <a:ext cx="8229600" cy="6373812"/>
          </a:xfrm>
        </p:spPr>
      </p:pic>
    </p:spTree>
    <p:extLst>
      <p:ext uri="{BB962C8B-B14F-4D97-AF65-F5344CB8AC3E}">
        <p14:creationId xmlns:p14="http://schemas.microsoft.com/office/powerpoint/2010/main" val="92103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Tijdelijke aanduiding voor inhoud 7" descr="Schermafbeelding 2014-02-07 om 20.08.3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7" r="-997"/>
          <a:stretch>
            <a:fillRect/>
          </a:stretch>
        </p:blipFill>
        <p:spPr>
          <a:xfrm>
            <a:off x="457200" y="274638"/>
            <a:ext cx="8229600" cy="5851525"/>
          </a:xfrm>
        </p:spPr>
      </p:pic>
    </p:spTree>
    <p:extLst>
      <p:ext uri="{BB962C8B-B14F-4D97-AF65-F5344CB8AC3E}">
        <p14:creationId xmlns:p14="http://schemas.microsoft.com/office/powerpoint/2010/main" val="235413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005" r="-20005"/>
          <a:stretch>
            <a:fillRect/>
          </a:stretch>
        </p:blipFill>
        <p:spPr>
          <a:xfrm>
            <a:off x="-655965" y="517878"/>
            <a:ext cx="10639882" cy="5851525"/>
          </a:xfrm>
        </p:spPr>
      </p:pic>
    </p:spTree>
    <p:extLst>
      <p:ext uri="{BB962C8B-B14F-4D97-AF65-F5344CB8AC3E}">
        <p14:creationId xmlns:p14="http://schemas.microsoft.com/office/powerpoint/2010/main" val="170588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841" r="-20841"/>
          <a:stretch>
            <a:fillRect/>
          </a:stretch>
        </p:blipFill>
        <p:spPr>
          <a:xfrm>
            <a:off x="457200" y="307975"/>
            <a:ext cx="8229600" cy="6550025"/>
          </a:xfrm>
        </p:spPr>
      </p:pic>
    </p:spTree>
    <p:extLst>
      <p:ext uri="{BB962C8B-B14F-4D97-AF65-F5344CB8AC3E}">
        <p14:creationId xmlns:p14="http://schemas.microsoft.com/office/powerpoint/2010/main" val="9568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The-Last-Supper-149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4" r="-8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2227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390" r="-53390"/>
          <a:stretch>
            <a:fillRect/>
          </a:stretch>
        </p:blipFill>
        <p:spPr>
          <a:xfrm>
            <a:off x="457200" y="274638"/>
            <a:ext cx="8229600" cy="5851525"/>
          </a:xfrm>
        </p:spPr>
      </p:pic>
    </p:spTree>
    <p:extLst>
      <p:ext uri="{BB962C8B-B14F-4D97-AF65-F5344CB8AC3E}">
        <p14:creationId xmlns:p14="http://schemas.microsoft.com/office/powerpoint/2010/main" val="71168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 descr="5069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39" r="-35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0861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Alacarte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19" b="-6119"/>
          <a:stretch>
            <a:fillRect/>
          </a:stretch>
        </p:blipFill>
        <p:spPr>
          <a:xfrm>
            <a:off x="457200" y="1417638"/>
            <a:ext cx="8561555" cy="4708525"/>
          </a:xfrm>
        </p:spPr>
      </p:pic>
    </p:spTree>
    <p:extLst>
      <p:ext uri="{BB962C8B-B14F-4D97-AF65-F5344CB8AC3E}">
        <p14:creationId xmlns:p14="http://schemas.microsoft.com/office/powerpoint/2010/main" val="369319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 descr="Images_descottstilllif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45" r="-17345"/>
          <a:stretch>
            <a:fillRect/>
          </a:stretch>
        </p:blipFill>
        <p:spPr>
          <a:xfrm>
            <a:off x="0" y="891878"/>
            <a:ext cx="9517548" cy="5234285"/>
          </a:xfrm>
        </p:spPr>
      </p:pic>
    </p:spTree>
    <p:extLst>
      <p:ext uri="{BB962C8B-B14F-4D97-AF65-F5344CB8AC3E}">
        <p14:creationId xmlns:p14="http://schemas.microsoft.com/office/powerpoint/2010/main" val="3926672919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211</TotalTime>
  <Words>0</Words>
  <Application>Microsoft Macintosh PowerPoint</Application>
  <PresentationFormat>Diavoorstelling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9</cp:revision>
  <dcterms:created xsi:type="dcterms:W3CDTF">2014-02-07T16:11:35Z</dcterms:created>
  <dcterms:modified xsi:type="dcterms:W3CDTF">2014-02-09T12:57:24Z</dcterms:modified>
</cp:coreProperties>
</file>