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sz="6400" dirty="0"/>
              <a:t>Jezus, kroon en kruis gelijk,</a:t>
            </a:r>
          </a:p>
          <a:p>
            <a:pPr marL="0" indent="0">
              <a:buNone/>
            </a:pPr>
            <a:r>
              <a:rPr lang="nl-NL" sz="6400" dirty="0"/>
              <a:t>scheppingslied en dodenrijk,</a:t>
            </a:r>
          </a:p>
          <a:p>
            <a:pPr marL="0" indent="0">
              <a:buNone/>
            </a:pPr>
            <a:r>
              <a:rPr lang="nl-NL" sz="6400" dirty="0"/>
              <a:t>hand voor wie hier zoekend zijn:</a:t>
            </a:r>
          </a:p>
          <a:p>
            <a:pPr marL="0" indent="0">
              <a:buNone/>
            </a:pPr>
            <a:r>
              <a:rPr lang="nl-NL" sz="6400" dirty="0"/>
              <a:t>Open ons het Godsgeheim.</a:t>
            </a:r>
          </a:p>
          <a:p>
            <a:pPr marL="0" indent="0">
              <a:buNone/>
            </a:pPr>
            <a:r>
              <a:rPr lang="nl-NL" sz="6400" dirty="0"/>
              <a:t> </a:t>
            </a:r>
          </a:p>
          <a:p>
            <a:pPr marL="0" indent="0">
              <a:buNone/>
            </a:pPr>
            <a:r>
              <a:rPr lang="nl-NL" sz="6400" dirty="0"/>
              <a:t>Jezus, stem van het begin,</a:t>
            </a:r>
          </a:p>
          <a:p>
            <a:pPr marL="0" indent="0">
              <a:buNone/>
            </a:pPr>
            <a:r>
              <a:rPr lang="nl-NL" sz="6400" dirty="0"/>
              <a:t>tussen aarde en hemel in,</a:t>
            </a:r>
          </a:p>
          <a:p>
            <a:pPr marL="0" indent="0">
              <a:buNone/>
            </a:pPr>
            <a:r>
              <a:rPr lang="nl-NL" sz="6400" dirty="0"/>
              <a:t>offer, dat voor ons wil </a:t>
            </a:r>
            <a:r>
              <a:rPr lang="nl-NL" sz="6400" dirty="0" smtClean="0"/>
              <a:t>zijn:</a:t>
            </a:r>
          </a:p>
          <a:p>
            <a:pPr marL="0" indent="0">
              <a:buNone/>
            </a:pPr>
            <a:r>
              <a:rPr lang="nl-NL" sz="6400" dirty="0" smtClean="0"/>
              <a:t> </a:t>
            </a:r>
            <a:r>
              <a:rPr lang="nl-NL" sz="6400" dirty="0" err="1" smtClean="0"/>
              <a:t>Mensgeworden</a:t>
            </a:r>
            <a:r>
              <a:rPr lang="nl-NL" sz="6400" dirty="0" smtClean="0"/>
              <a:t> </a:t>
            </a:r>
            <a:r>
              <a:rPr lang="nl-NL" sz="6400" dirty="0"/>
              <a:t>Godsgeheim</a:t>
            </a:r>
            <a:r>
              <a:rPr lang="nl-NL" sz="6400" dirty="0" smtClean="0"/>
              <a:t>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4005768"/>
      </p:ext>
    </p:extLst>
  </p:cSld>
  <p:clrMapOvr>
    <a:masterClrMapping/>
  </p:clrMapOvr>
</p:sld>
</file>

<file path=ppt/theme/theme1.xml><?xml version="1.0" encoding="utf-8"?>
<a:theme xmlns:a="http://schemas.openxmlformats.org/drawingml/2006/main" name=" Zwart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Zwart .thmx</Template>
  <TotalTime>3</TotalTime>
  <Words>0</Words>
  <Application>Microsoft Macintosh PowerPoint</Application>
  <PresentationFormat>Diavoorstelling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 Zwart 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Jan-Willem Roosenbrand</dc:creator>
  <cp:lastModifiedBy>Jan-Willem Roosenbrand</cp:lastModifiedBy>
  <cp:revision>1</cp:revision>
  <dcterms:created xsi:type="dcterms:W3CDTF">2014-06-12T15:51:35Z</dcterms:created>
  <dcterms:modified xsi:type="dcterms:W3CDTF">2014-06-12T15:54:38Z</dcterms:modified>
</cp:coreProperties>
</file>