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17-5-2014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972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046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70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169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707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23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8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32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87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84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73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29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10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66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81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Vandaag: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Meedoen in het Koninkrijk.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96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Vandaag: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Meedoen in het Koninkrijk.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Geen rituelen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1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Vandaag: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Meedoen in het Koninkrijk.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Geen rituelen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[Rom. 12: heel je leven is één 	offer, één eredienst.]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4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Vandaag: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Meedoen in het Koninkrijk.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Geen rituelen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[Rom. 12: heel je leven is één 	offer, één eredienst.]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Blij met helende regels.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3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Dus: m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eedoen in het Koninkrijk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-voorbij ‘moeten’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-voorbij ‘mogen’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 dan dat: omdat het goed is.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86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060848"/>
            <a:ext cx="6000750" cy="41529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119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reacties op regels: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Blij dat ik er af ben.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9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reacties op regels: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Blij dat ik van regels af ben.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Blij met regels als houvast.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5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Bijbel: Israël als proefproject.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4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Bijbel: Israël als proefproject.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soorten regels:</a:t>
            </a:r>
          </a:p>
          <a:p>
            <a:pPr marL="1371600" lvl="0" indent="-1371600">
              <a:lnSpc>
                <a:spcPts val="4500"/>
              </a:lnSpc>
              <a:spcBef>
                <a:spcPts val="0"/>
              </a:spcBef>
              <a:buAutoNum type="arabicPeriod"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Tien Geboden enz.</a:t>
            </a:r>
          </a:p>
          <a:p>
            <a:pPr marL="1371600" lvl="0" indent="-1371600">
              <a:lnSpc>
                <a:spcPts val="4500"/>
              </a:lnSpc>
              <a:spcBef>
                <a:spcPts val="0"/>
              </a:spcBef>
              <a:buAutoNum type="arabicPeriod"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Religieuze rituelen.</a:t>
            </a:r>
          </a:p>
          <a:p>
            <a:pPr marL="1371600" lvl="0" indent="-1371600">
              <a:lnSpc>
                <a:spcPts val="4500"/>
              </a:lnSpc>
              <a:spcBef>
                <a:spcPts val="0"/>
              </a:spcBef>
              <a:buAutoNum type="arabicPeriod"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Wetten voor de samenleving.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5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Bijbel: Israël als proefproject.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soorten regels:</a:t>
            </a:r>
          </a:p>
          <a:p>
            <a:pPr marL="1371600" lvl="0" indent="-1371600">
              <a:lnSpc>
                <a:spcPts val="4500"/>
              </a:lnSpc>
              <a:spcBef>
                <a:spcPts val="0"/>
              </a:spcBef>
              <a:buAutoNum type="arabicPeriod"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Tien Geboden enz.</a:t>
            </a:r>
          </a:p>
          <a:p>
            <a:pPr marL="1371600" lvl="0" indent="-1371600">
              <a:lnSpc>
                <a:spcPts val="4500"/>
              </a:lnSpc>
              <a:spcBef>
                <a:spcPts val="0"/>
              </a:spcBef>
              <a:buAutoNum type="arabicPeriod"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Religieuze rituelen.</a:t>
            </a:r>
          </a:p>
          <a:p>
            <a:pPr marL="1371600" lvl="0" indent="-1371600">
              <a:lnSpc>
                <a:spcPts val="4500"/>
              </a:lnSpc>
              <a:spcBef>
                <a:spcPts val="0"/>
              </a:spcBef>
              <a:buAutoNum type="arabicPeriod"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Wetten voor de samenleving.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Resultaat?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grote mislukking.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45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Bijbel: Israël als proefproject.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Resultaat? 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grote mislukking.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 Christus als oplossing: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9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Moeten, mogen of 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Bijbel: Israël als proefproject.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Resultaat? 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grote mislukking.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 Christus als oplossing: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Verdieping van de Tien Geboden.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Uitbreiding van het Koninkrijk.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Christus vervult de rituelen.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89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369</Words>
  <Application>Microsoft Office PowerPoint</Application>
  <PresentationFormat>Diavoorstelling (4:3)</PresentationFormat>
  <Paragraphs>186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Office-thema</vt:lpstr>
      <vt:lpstr>9. Afsluiting</vt:lpstr>
      <vt:lpstr>1_9. Afsluiting</vt:lpstr>
      <vt:lpstr>Moeten, mogen of meer?</vt:lpstr>
      <vt:lpstr>Moeten, mogen of meer?</vt:lpstr>
      <vt:lpstr>Moeten, mogen of meer?</vt:lpstr>
      <vt:lpstr>Moeten, mogen of meer?</vt:lpstr>
      <vt:lpstr>Moeten, mogen of meer?</vt:lpstr>
      <vt:lpstr>Moeten, mogen of meer?</vt:lpstr>
      <vt:lpstr>Moeten, mogen of meer?</vt:lpstr>
      <vt:lpstr>Moeten, mogen of meer?</vt:lpstr>
      <vt:lpstr>Moeten, mogen of meer?</vt:lpstr>
      <vt:lpstr>Moeten, mogen of meer?</vt:lpstr>
      <vt:lpstr>Moeten, mogen of meer?</vt:lpstr>
      <vt:lpstr>Moeten, mogen of meer?</vt:lpstr>
      <vt:lpstr>Moeten, mogen of meer?</vt:lpstr>
      <vt:lpstr>Moeten, mogen of meer?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30</cp:revision>
  <dcterms:created xsi:type="dcterms:W3CDTF">2011-01-12T19:49:53Z</dcterms:created>
  <dcterms:modified xsi:type="dcterms:W3CDTF">2014-05-17T10:00:34Z</dcterms:modified>
</cp:coreProperties>
</file>