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Damascus verwoest</a:t>
            </a:r>
            <a:endParaRPr lang="nl-NL" dirty="0"/>
          </a:p>
        </p:txBody>
      </p:sp>
      <p:pic>
        <p:nvPicPr>
          <p:cNvPr id="4" name="Tijdelijke aanduiding voor inhoud 3" descr="syria3-568x31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0" r="-10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5713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 als spil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 smtClean="0"/>
              <a:t>Vergeestelijking</a:t>
            </a:r>
          </a:p>
          <a:p>
            <a:r>
              <a:rPr lang="nl-NL" sz="4400" dirty="0" smtClean="0"/>
              <a:t>Verdieping</a:t>
            </a:r>
          </a:p>
          <a:p>
            <a:r>
              <a:rPr lang="nl-NL" sz="4400" dirty="0" smtClean="0"/>
              <a:t>Verbreding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53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 als spil</a:t>
            </a:r>
            <a:endParaRPr lang="nl-NL" dirty="0"/>
          </a:p>
        </p:txBody>
      </p:sp>
      <p:pic>
        <p:nvPicPr>
          <p:cNvPr id="4" name="Tijdelijke aanduiding voor inhoud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47" b="131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742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 als spil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Onvergankelijke erfenis</a:t>
            </a:r>
          </a:p>
          <a:p>
            <a:r>
              <a:rPr lang="nl-NL" sz="4400" dirty="0" smtClean="0"/>
              <a:t>Geestelijke tempel</a:t>
            </a:r>
          </a:p>
          <a:p>
            <a:r>
              <a:rPr lang="nl-NL" sz="4400" dirty="0" smtClean="0"/>
              <a:t>Uitverkoren geslacht</a:t>
            </a:r>
          </a:p>
          <a:p>
            <a:r>
              <a:rPr lang="nl-NL" sz="4400" dirty="0" smtClean="0"/>
              <a:t>Koninkrijk van priesters</a:t>
            </a:r>
          </a:p>
          <a:p>
            <a:r>
              <a:rPr lang="nl-NL" sz="4400" dirty="0" smtClean="0"/>
              <a:t>Heilige natie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14583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Damascus verwoest</a:t>
            </a:r>
            <a:endParaRPr lang="nl-NL" dirty="0"/>
          </a:p>
        </p:txBody>
      </p:sp>
      <p:pic>
        <p:nvPicPr>
          <p:cNvPr id="4" name="Tijdelijke aanduiding voor inhoud 3" descr="syria3-568x31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0" r="-10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056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Alles buiten Christus verwoest</a:t>
            </a:r>
            <a:endParaRPr lang="nl-NL" dirty="0"/>
          </a:p>
        </p:txBody>
      </p:sp>
      <p:pic>
        <p:nvPicPr>
          <p:cNvPr id="4" name="Tijdelijke aanduiding voor inhoud 3" descr="syria3-568x31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0" r="-10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0562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 als spil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We verwachten een nieuwe hemel en een nieuwe aarde waar gerechtigheid woont</a:t>
            </a:r>
          </a:p>
          <a:p>
            <a:endParaRPr lang="nl-NL" sz="4400" dirty="0"/>
          </a:p>
          <a:p>
            <a:r>
              <a:rPr lang="nl-NL" sz="4400" dirty="0" smtClean="0"/>
              <a:t>In het Midden Oosten</a:t>
            </a:r>
          </a:p>
          <a:p>
            <a:r>
              <a:rPr lang="nl-NL" sz="4400" dirty="0" smtClean="0"/>
              <a:t>In Europa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92412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Schermafbeelding 2014-05-23 om 22.27.5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67" y="615982"/>
            <a:ext cx="8384757" cy="556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Damascus toen ≠ Damascus nu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909115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Letterlijk bijbellezen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Damascus toen ≠ Damascus nu</a:t>
            </a:r>
          </a:p>
          <a:p>
            <a:r>
              <a:rPr lang="nl-NL" sz="4400" dirty="0" smtClean="0"/>
              <a:t>Israël toen = Israël nu ?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53614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grote 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Israël als spil</a:t>
            </a:r>
          </a:p>
        </p:txBody>
      </p:sp>
    </p:spTree>
    <p:extLst>
      <p:ext uri="{BB962C8B-B14F-4D97-AF65-F5344CB8AC3E}">
        <p14:creationId xmlns:p14="http://schemas.microsoft.com/office/powerpoint/2010/main" val="417657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grote 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Israël als spil</a:t>
            </a:r>
          </a:p>
          <a:p>
            <a:r>
              <a:rPr lang="nl-NL" sz="4400" dirty="0" smtClean="0"/>
              <a:t>David en de tempel als spil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65460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grote lijn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Israël als spil</a:t>
            </a:r>
          </a:p>
          <a:p>
            <a:r>
              <a:rPr lang="nl-NL" sz="4400" dirty="0" smtClean="0"/>
              <a:t>David en de tempel als spil</a:t>
            </a:r>
          </a:p>
          <a:p>
            <a:r>
              <a:rPr lang="nl-NL" sz="4400" dirty="0" smtClean="0"/>
              <a:t>Jezus Christus als spil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55303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grote lijn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359" t="-6789" r="-40476" b="6789"/>
          <a:stretch/>
        </p:blipFill>
        <p:spPr>
          <a:xfrm>
            <a:off x="-968375" y="1001713"/>
            <a:ext cx="11139488" cy="6126162"/>
          </a:xfrm>
        </p:spPr>
      </p:pic>
    </p:spTree>
    <p:extLst>
      <p:ext uri="{BB962C8B-B14F-4D97-AF65-F5344CB8AC3E}">
        <p14:creationId xmlns:p14="http://schemas.microsoft.com/office/powerpoint/2010/main" val="31909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Christus als spil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De profeten zijn altijd al op zoek naar hem geweest.</a:t>
            </a:r>
          </a:p>
          <a:p>
            <a:r>
              <a:rPr lang="nl-NL" sz="4400" dirty="0" smtClean="0"/>
              <a:t>Wij daarom ook.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5057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28</TotalTime>
  <Words>125</Words>
  <Application>Microsoft Macintosh PowerPoint</Application>
  <PresentationFormat>Diavoorstelling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 Zwart </vt:lpstr>
      <vt:lpstr>Damascus verwoest</vt:lpstr>
      <vt:lpstr>PowerPoint-presentatie</vt:lpstr>
      <vt:lpstr>PowerPoint-presentatie</vt:lpstr>
      <vt:lpstr>Letterlijk bijbellezen</vt:lpstr>
      <vt:lpstr>De grote lijn</vt:lpstr>
      <vt:lpstr>De grote lijn</vt:lpstr>
      <vt:lpstr>De grote lijn</vt:lpstr>
      <vt:lpstr>De grote lijn</vt:lpstr>
      <vt:lpstr>Christus als spil</vt:lpstr>
      <vt:lpstr>Christus als spil</vt:lpstr>
      <vt:lpstr>Christus als spil</vt:lpstr>
      <vt:lpstr>Christus als spil</vt:lpstr>
      <vt:lpstr>Damascus verwoest</vt:lpstr>
      <vt:lpstr>Alles buiten Christus verwoest</vt:lpstr>
      <vt:lpstr>Christus als spil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Damascus verwoest</dc:title>
  <dc:creator>Jan-Willem Roosenbrand</dc:creator>
  <cp:lastModifiedBy>Jan-Willem Roosenbrand</cp:lastModifiedBy>
  <cp:revision>3</cp:revision>
  <dcterms:created xsi:type="dcterms:W3CDTF">2014-05-23T20:27:18Z</dcterms:created>
  <dcterms:modified xsi:type="dcterms:W3CDTF">2014-05-23T20:55:47Z</dcterms:modified>
</cp:coreProperties>
</file>