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98" y="588946"/>
            <a:ext cx="8159782" cy="577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1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3" b="57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7036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473" y="3079261"/>
            <a:ext cx="5338218" cy="3778739"/>
          </a:xfrm>
          <a:prstGeom prst="rect">
            <a:avLst/>
          </a:prstGeom>
        </p:spPr>
      </p:pic>
      <p:pic>
        <p:nvPicPr>
          <p:cNvPr id="5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3" b="5723"/>
          <a:stretch>
            <a:fillRect/>
          </a:stretch>
        </p:blipFill>
        <p:spPr>
          <a:xfrm>
            <a:off x="457200" y="145806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73196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5-02-27 om 16.18.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" b="45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521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heersen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91" r="-18991"/>
          <a:stretch>
            <a:fillRect/>
          </a:stretch>
        </p:blipFill>
        <p:spPr>
          <a:xfrm>
            <a:off x="0" y="274638"/>
            <a:ext cx="6093381" cy="3351125"/>
          </a:xfrm>
        </p:spPr>
      </p:pic>
      <p:pic>
        <p:nvPicPr>
          <p:cNvPr id="5" name="Afbeelding 4" descr="diene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955" y="2022350"/>
            <a:ext cx="5207944" cy="515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7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album_large_1208256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3" b="6003"/>
          <a:stretch>
            <a:fillRect/>
          </a:stretch>
        </p:blipFill>
        <p:spPr>
          <a:xfrm>
            <a:off x="457200" y="1123458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Free a Girl log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611" r="-51611"/>
          <a:stretch>
            <a:fillRect/>
          </a:stretch>
        </p:blipFill>
        <p:spPr>
          <a:xfrm>
            <a:off x="-1143146" y="274638"/>
            <a:ext cx="11380765" cy="6258982"/>
          </a:xfrm>
        </p:spPr>
      </p:pic>
    </p:spTree>
    <p:extLst>
      <p:ext uri="{BB962C8B-B14F-4D97-AF65-F5344CB8AC3E}">
        <p14:creationId xmlns:p14="http://schemas.microsoft.com/office/powerpoint/2010/main" val="34185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32</TotalTime>
  <Words>0</Words>
  <Application>Microsoft Macintosh PowerPoint</Application>
  <PresentationFormat>Diavoorstelling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4</cp:revision>
  <dcterms:created xsi:type="dcterms:W3CDTF">2015-02-27T15:06:37Z</dcterms:created>
  <dcterms:modified xsi:type="dcterms:W3CDTF">2015-02-27T15:39:02Z</dcterms:modified>
</cp:coreProperties>
</file>