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619_4d29b9a8-ca8c-46d1-8388-3d64559ecb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00" y="778720"/>
            <a:ext cx="7090321" cy="53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364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371600" y="425034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Mijn gebed is verhoord…</a:t>
            </a:r>
            <a:endParaRPr lang="nl-NL" sz="4000" dirty="0"/>
          </a:p>
        </p:txBody>
      </p:sp>
      <p:pic>
        <p:nvPicPr>
          <p:cNvPr id="7" name="Afbeelding 6" descr="619_4d29b9a8-ca8c-46d1-8388-3d64559ecb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800" y="1219198"/>
            <a:ext cx="7090321" cy="53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17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Hanna, inspirerende vrouw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wrinkles.jpg"/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301" y="1600200"/>
            <a:ext cx="5083120" cy="523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8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6" name="Tijdelijke aanduiding voor inhoud 5" descr="lege-kerk1.jp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70" b="53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6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1631-Rembrandt-La-Prophétesse-Anna-la-Mère-de-Rembrandt-The-Anna-Prophetess-the-Mother-of-Rembrandt-hsb-60x475-cm-ams-rij.jp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3844" r="-63844"/>
          <a:stretch>
            <a:fillRect/>
          </a:stretch>
        </p:blipFill>
        <p:spPr>
          <a:xfrm>
            <a:off x="-1185846" y="0"/>
            <a:ext cx="11970588" cy="6583362"/>
          </a:xfrm>
        </p:spPr>
      </p:pic>
    </p:spTree>
    <p:extLst>
      <p:ext uri="{BB962C8B-B14F-4D97-AF65-F5344CB8AC3E}">
        <p14:creationId xmlns:p14="http://schemas.microsoft.com/office/powerpoint/2010/main" val="3048015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img_13630232251103.jpg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2" b="9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1677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 descr="duif_3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0" r="-11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82539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1371600" y="397441"/>
            <a:ext cx="64157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dirty="0">
                <a:solidFill>
                  <a:prstClr val="white"/>
                </a:solidFill>
                <a:ea typeface="+mj-ea"/>
                <a:cs typeface="+mj-cs"/>
              </a:rPr>
              <a:t>Hanna, inspirerende vrouw</a:t>
            </a:r>
            <a:endParaRPr lang="nl-NL" dirty="0"/>
          </a:p>
        </p:txBody>
      </p:sp>
      <p:pic>
        <p:nvPicPr>
          <p:cNvPr id="7" name="Afbeelding 6" descr="619_4d29b9a8-ca8c-46d1-8388-3d64559ecb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536961"/>
            <a:ext cx="6750521" cy="507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396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35</TotalTime>
  <Words>13</Words>
  <Application>Microsoft Macintosh PowerPoint</Application>
  <PresentationFormat>Diavoorstelling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 Zwart </vt:lpstr>
      <vt:lpstr>PowerPoint-presentatie</vt:lpstr>
      <vt:lpstr>PowerPoint-presentatie</vt:lpstr>
      <vt:lpstr>Hanna, inspirerende vrouw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Jan-Willem Roosenbrand</dc:creator>
  <cp:lastModifiedBy>Jan-Willem Roosenbrand</cp:lastModifiedBy>
  <cp:revision>5</cp:revision>
  <dcterms:created xsi:type="dcterms:W3CDTF">2015-01-02T18:37:09Z</dcterms:created>
  <dcterms:modified xsi:type="dcterms:W3CDTF">2015-01-04T21:00:20Z</dcterms:modified>
</cp:coreProperties>
</file>