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4"/>
  </p:notesMasterIdLst>
  <p:sldIdLst>
    <p:sldId id="274" r:id="rId4"/>
    <p:sldId id="275" r:id="rId5"/>
    <p:sldId id="276" r:id="rId6"/>
    <p:sldId id="277" r:id="rId7"/>
    <p:sldId id="278" r:id="rId8"/>
    <p:sldId id="279" r:id="rId9"/>
    <p:sldId id="280" r:id="rId10"/>
    <p:sldId id="283" r:id="rId11"/>
    <p:sldId id="281" r:id="rId12"/>
    <p:sldId id="282" r:id="rId13"/>
    <p:sldId id="284" r:id="rId14"/>
    <p:sldId id="285" r:id="rId15"/>
    <p:sldId id="286" r:id="rId16"/>
    <p:sldId id="287" r:id="rId17"/>
    <p:sldId id="288" r:id="rId18"/>
    <p:sldId id="290" r:id="rId19"/>
    <p:sldId id="291" r:id="rId20"/>
    <p:sldId id="292" r:id="rId21"/>
    <p:sldId id="293" r:id="rId22"/>
    <p:sldId id="273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293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052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702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200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477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707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694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574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235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491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67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7230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032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16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913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803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628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03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947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51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Bijbel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-waar kom je vandaan?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 is je doel?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-Abraham als vader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0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Bijbel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-waar kom je vandaan?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 is je doel?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-Abraham als vader-in-geloof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80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06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Wij hebben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59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Wij hebben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de gemeente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49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Wij hebben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de gemeente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-en daarbuiten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4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15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Zoon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63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Zoon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-Adam: een zoon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3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Zoon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-Adam: een zoon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-Jezus: een Zoon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57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1052512"/>
            <a:ext cx="337185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9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6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01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-eren is niet vereren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70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-eren is niet vereren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-zonder vader geen Vader?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968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01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Bijbel: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85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een Vader in de hemel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Bijbel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-waar kom je vandaan?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 is je doel?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80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298</Words>
  <Application>Microsoft Office PowerPoint</Application>
  <PresentationFormat>Diavoorstelling (4:3)</PresentationFormat>
  <Paragraphs>238</Paragraphs>
  <Slides>20</Slides>
  <Notes>20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Office-thema</vt:lpstr>
      <vt:lpstr>9. Afsluiting</vt:lpstr>
      <vt:lpstr>1_9. Afsluiting</vt:lpstr>
      <vt:lpstr>Ik heb een Vader in de hemel</vt:lpstr>
      <vt:lpstr> </vt:lpstr>
      <vt:lpstr>Ik heb een Vader in de hemel</vt:lpstr>
      <vt:lpstr>Ik heb een vader</vt:lpstr>
      <vt:lpstr>Ik heb een vader</vt:lpstr>
      <vt:lpstr>Ik heb een vader</vt:lpstr>
      <vt:lpstr>Ik heb een Vader in de hemel</vt:lpstr>
      <vt:lpstr>Ik heb een Vader in de hemel</vt:lpstr>
      <vt:lpstr>Ik heb een Vader in de hemel</vt:lpstr>
      <vt:lpstr>Ik heb een Vader in de hemel</vt:lpstr>
      <vt:lpstr>Ik heb een Vader in de hemel</vt:lpstr>
      <vt:lpstr>Ik heb een Vader in de hemel</vt:lpstr>
      <vt:lpstr>Wij hebben een Vader in de hemel</vt:lpstr>
      <vt:lpstr>Wij hebben een Vader in de hemel</vt:lpstr>
      <vt:lpstr>Wij hebben een Vader in de hemel</vt:lpstr>
      <vt:lpstr>Ik heb een Vader in de hemel</vt:lpstr>
      <vt:lpstr>Ik heb een Zoon op aarde</vt:lpstr>
      <vt:lpstr>Ik heb een Zoon op aarde</vt:lpstr>
      <vt:lpstr>Ik heb een Zoon op aarde</vt:lpstr>
      <vt:lpstr>Onze Vader in de hemel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Guido</cp:lastModifiedBy>
  <cp:revision>36</cp:revision>
  <dcterms:created xsi:type="dcterms:W3CDTF">2011-01-12T19:49:53Z</dcterms:created>
  <dcterms:modified xsi:type="dcterms:W3CDTF">2017-01-16T18:32:56Z</dcterms:modified>
</cp:coreProperties>
</file>