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1"/>
  </p:notesMasterIdLst>
  <p:sldIdLst>
    <p:sldId id="267" r:id="rId4"/>
    <p:sldId id="269" r:id="rId5"/>
    <p:sldId id="271" r:id="rId6"/>
    <p:sldId id="272" r:id="rId7"/>
    <p:sldId id="273" r:id="rId8"/>
    <p:sldId id="270" r:id="rId9"/>
    <p:sldId id="276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17-2-2015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11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27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19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94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07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43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56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906344" cy="49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liefde op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alentijnsdag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◦boekjes zijn goed, het Boek is beter</a:t>
            </a:r>
            <a:endParaRPr lang="nl-NL" sz="12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136562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liefde op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alentijnsdag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◦boekjes zijn goed, het Boek is beter</a:t>
            </a:r>
            <a:endParaRPr lang="nl-NL" sz="12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◦elke relatie heeft een eigen vorm 	van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136562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liefde op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alentijnsdag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◦boekjes zijn goed, het Boek is beter</a:t>
            </a:r>
            <a:endParaRPr lang="nl-NL" sz="12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◦elke relatie heeft een eigen vorm 	van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◦ook de relatie met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136562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liefde op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alentijnsdag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◦boekjes zijn goed, het Boek is beter</a:t>
            </a:r>
            <a:endParaRPr lang="nl-NL" sz="12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◦elke relatie heeft een eigen vorm 	van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◦ook de relatie met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◦en tegelijk: Gods liefde als bron van 	alle andere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136562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417638"/>
            <a:ext cx="18097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2827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*aanraking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*verzorging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*maaltijd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*spel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*droom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*reis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*werk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*blik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*woord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*VIERING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414867"/>
            <a:ext cx="18097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127</Words>
  <Application>Microsoft Office PowerPoint</Application>
  <PresentationFormat>Diavoorstelling (4:3)</PresentationFormat>
  <Paragraphs>84</Paragraphs>
  <Slides>7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 van der Leest</cp:lastModifiedBy>
  <cp:revision>31</cp:revision>
  <dcterms:created xsi:type="dcterms:W3CDTF">2011-01-12T19:49:53Z</dcterms:created>
  <dcterms:modified xsi:type="dcterms:W3CDTF">2015-02-17T17:47:41Z</dcterms:modified>
</cp:coreProperties>
</file>