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67" r:id="rId4"/>
    <p:sldId id="268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2" r:id="rId15"/>
    <p:sldId id="281" r:id="rId16"/>
    <p:sldId id="282" r:id="rId17"/>
    <p:sldId id="283" r:id="rId18"/>
    <p:sldId id="284" r:id="rId19"/>
    <p:sldId id="286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18-1-2015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11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8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23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38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26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299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06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86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90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35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05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45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02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62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2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71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Opstanding		Wat, wanneer, hoe?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Eeuwig leven		En vandaag dan?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Hand. 17, Paulus in Tessalonica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‘De Heer is opgestaan!’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jaar later: 1 Tessalonicenzen 4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‘De overledenen zullen ons 	voorgaan.’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7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Hemel	Christus						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Aarde	Wij			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 rot="20138090">
            <a:off x="2913346" y="2505472"/>
            <a:ext cx="792088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 rot="12715881">
            <a:off x="2887731" y="3626365"/>
            <a:ext cx="792088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0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1396554"/>
            <a:ext cx="9201150" cy="36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Hemel	Christus						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Aarde	Wij			Nieuwe aarde!	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 rot="20138090">
            <a:off x="2913346" y="2505472"/>
            <a:ext cx="792088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 rot="12715881">
            <a:off x="2887731" y="3626365"/>
            <a:ext cx="792088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604221"/>
            <a:ext cx="786452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Eeuwig leven: en vandaag dan?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87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Eeuwig leven: en vandaag dan?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Eeuwig leven </a:t>
            </a:r>
            <a:r>
              <a:rPr lang="nl-NL" sz="12800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→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	pijn is echt, hoop is echter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2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Eeuwig leven: en vandaag dan?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Eeuwig leven </a:t>
            </a:r>
            <a:r>
              <a:rPr lang="nl-NL" sz="128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→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	pijn is echt, hoop is echter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	al maak je ons bang, de Heer is 		met ons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3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Eeuwig leven: en vandaag dan?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Eeuwig leven </a:t>
            </a:r>
            <a:r>
              <a:rPr lang="nl-NL" sz="128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→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	pijn is echt, hoop is echter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	al maak je ons bang, de Heer is 		met ons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→ vrijuit leven vandaag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3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17638"/>
            <a:ext cx="35052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17638"/>
            <a:ext cx="3505200" cy="49377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140710"/>
            <a:ext cx="2286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Hemel	Christus		Christus &amp; wij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Aarde	Wij			(de rest…)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 rot="20138090">
            <a:off x="2411760" y="2496841"/>
            <a:ext cx="792088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 rot="12715881">
            <a:off x="2915816" y="3645024"/>
            <a:ext cx="792088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 rot="12738785">
            <a:off x="3610294" y="2476953"/>
            <a:ext cx="792088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8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18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Hand. 17, Paulus in Tessalonica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8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Hand. 17, Paulus in Tessalonica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‘De Heer is opgestaan!’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51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Opstanding: wat , wanneer,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Hand. 17, Paulus in Tessalonica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‘De Heer is opgestaan!’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jaar later: 1 Tessalonicenzen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0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200</Words>
  <Application>Microsoft Office PowerPoint</Application>
  <PresentationFormat>Diavoorstelling (4:3)</PresentationFormat>
  <Paragraphs>193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Opstanding: wat , wanneer, hoe?</vt:lpstr>
      <vt:lpstr>Opstanding: wat , wanneer, hoe?</vt:lpstr>
      <vt:lpstr>Opstanding: wat , wanneer, hoe?</vt:lpstr>
      <vt:lpstr>Opstanding: wat , wanneer, hoe?</vt:lpstr>
      <vt:lpstr>Opstanding: wat , wanneer, hoe?</vt:lpstr>
      <vt:lpstr>Opstanding: wat , wanneer, hoe?</vt:lpstr>
      <vt:lpstr>Opstanding: wat , wanneer, hoe?</vt:lpstr>
      <vt:lpstr>Opstanding: wat , wanneer, hoe?</vt:lpstr>
      <vt:lpstr>Opstanding: wat , wanneer, hoe?</vt:lpstr>
      <vt:lpstr>Opstanding: wat , wanneer, hoe?</vt:lpstr>
      <vt:lpstr> </vt:lpstr>
      <vt:lpstr>Opstanding: wat , wanneer, hoe?</vt:lpstr>
      <vt:lpstr>Eeuwig leven: en vandaag dan?</vt:lpstr>
      <vt:lpstr>Eeuwig leven: en vandaag dan?</vt:lpstr>
      <vt:lpstr>Eeuwig leven: en vandaag dan?</vt:lpstr>
      <vt:lpstr>Eeuwig leven: en vandaag dan?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32</cp:revision>
  <dcterms:created xsi:type="dcterms:W3CDTF">2011-01-12T19:49:53Z</dcterms:created>
  <dcterms:modified xsi:type="dcterms:W3CDTF">2015-01-18T13:07:22Z</dcterms:modified>
</cp:coreProperties>
</file>