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4"/>
  </p:notesMasterIdLst>
  <p:sldIdLst>
    <p:sldId id="267" r:id="rId4"/>
    <p:sldId id="269" r:id="rId5"/>
    <p:sldId id="268" r:id="rId6"/>
    <p:sldId id="271" r:id="rId7"/>
    <p:sldId id="270" r:id="rId8"/>
    <p:sldId id="273" r:id="rId9"/>
    <p:sldId id="274" r:id="rId10"/>
    <p:sldId id="272" r:id="rId11"/>
    <p:sldId id="276" r:id="rId12"/>
    <p:sldId id="277" r:id="rId13"/>
    <p:sldId id="275" r:id="rId14"/>
    <p:sldId id="279" r:id="rId15"/>
    <p:sldId id="278" r:id="rId16"/>
    <p:sldId id="281" r:id="rId17"/>
    <p:sldId id="282" r:id="rId18"/>
    <p:sldId id="280" r:id="rId19"/>
    <p:sldId id="284" r:id="rId20"/>
    <p:sldId id="285" r:id="rId21"/>
    <p:sldId id="283" r:id="rId22"/>
    <p:sldId id="286" r:id="rId23"/>
    <p:sldId id="288" r:id="rId24"/>
    <p:sldId id="290" r:id="rId25"/>
    <p:sldId id="287" r:id="rId26"/>
    <p:sldId id="291" r:id="rId27"/>
    <p:sldId id="295" r:id="rId28"/>
    <p:sldId id="296" r:id="rId29"/>
    <p:sldId id="297" r:id="rId30"/>
    <p:sldId id="298" r:id="rId31"/>
    <p:sldId id="299" r:id="rId32"/>
    <p:sldId id="292"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3" d="100"/>
          <a:sy n="113" d="100"/>
        </p:scale>
        <p:origin x="-95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26-1-2015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332911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12787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194515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58123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296394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193979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767474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42596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345086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287315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20941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345507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226869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21</a:t>
            </a:fld>
            <a:endParaRPr lang="nl-NL"/>
          </a:p>
        </p:txBody>
      </p:sp>
    </p:spTree>
    <p:extLst>
      <p:ext uri="{BB962C8B-B14F-4D97-AF65-F5344CB8AC3E}">
        <p14:creationId xmlns:p14="http://schemas.microsoft.com/office/powerpoint/2010/main" val="189604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22</a:t>
            </a:fld>
            <a:endParaRPr lang="nl-NL"/>
          </a:p>
        </p:txBody>
      </p:sp>
    </p:spTree>
    <p:extLst>
      <p:ext uri="{BB962C8B-B14F-4D97-AF65-F5344CB8AC3E}">
        <p14:creationId xmlns:p14="http://schemas.microsoft.com/office/powerpoint/2010/main" val="1219443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23</a:t>
            </a:fld>
            <a:endParaRPr lang="nl-NL"/>
          </a:p>
        </p:txBody>
      </p:sp>
    </p:spTree>
    <p:extLst>
      <p:ext uri="{BB962C8B-B14F-4D97-AF65-F5344CB8AC3E}">
        <p14:creationId xmlns:p14="http://schemas.microsoft.com/office/powerpoint/2010/main" val="39072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24</a:t>
            </a:fld>
            <a:endParaRPr lang="nl-NL"/>
          </a:p>
        </p:txBody>
      </p:sp>
    </p:spTree>
    <p:extLst>
      <p:ext uri="{BB962C8B-B14F-4D97-AF65-F5344CB8AC3E}">
        <p14:creationId xmlns:p14="http://schemas.microsoft.com/office/powerpoint/2010/main" val="3060738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25</a:t>
            </a:fld>
            <a:endParaRPr lang="nl-NL"/>
          </a:p>
        </p:txBody>
      </p:sp>
    </p:spTree>
    <p:extLst>
      <p:ext uri="{BB962C8B-B14F-4D97-AF65-F5344CB8AC3E}">
        <p14:creationId xmlns:p14="http://schemas.microsoft.com/office/powerpoint/2010/main" val="321010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26</a:t>
            </a:fld>
            <a:endParaRPr lang="nl-NL"/>
          </a:p>
        </p:txBody>
      </p:sp>
    </p:spTree>
    <p:extLst>
      <p:ext uri="{BB962C8B-B14F-4D97-AF65-F5344CB8AC3E}">
        <p14:creationId xmlns:p14="http://schemas.microsoft.com/office/powerpoint/2010/main" val="2795359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27</a:t>
            </a:fld>
            <a:endParaRPr lang="nl-NL"/>
          </a:p>
        </p:txBody>
      </p:sp>
    </p:spTree>
    <p:extLst>
      <p:ext uri="{BB962C8B-B14F-4D97-AF65-F5344CB8AC3E}">
        <p14:creationId xmlns:p14="http://schemas.microsoft.com/office/powerpoint/2010/main" val="189899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28</a:t>
            </a:fld>
            <a:endParaRPr lang="nl-NL"/>
          </a:p>
        </p:txBody>
      </p:sp>
    </p:spTree>
    <p:extLst>
      <p:ext uri="{BB962C8B-B14F-4D97-AF65-F5344CB8AC3E}">
        <p14:creationId xmlns:p14="http://schemas.microsoft.com/office/powerpoint/2010/main" val="176877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28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29</a:t>
            </a:fld>
            <a:endParaRPr lang="nl-NL"/>
          </a:p>
        </p:txBody>
      </p:sp>
    </p:spTree>
    <p:extLst>
      <p:ext uri="{BB962C8B-B14F-4D97-AF65-F5344CB8AC3E}">
        <p14:creationId xmlns:p14="http://schemas.microsoft.com/office/powerpoint/2010/main" val="312590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4250803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30</a:t>
            </a:fld>
            <a:endParaRPr lang="nl-NL"/>
          </a:p>
        </p:txBody>
      </p:sp>
    </p:spTree>
    <p:extLst>
      <p:ext uri="{BB962C8B-B14F-4D97-AF65-F5344CB8AC3E}">
        <p14:creationId xmlns:p14="http://schemas.microsoft.com/office/powerpoint/2010/main" val="33785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427746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40868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387671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59113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66370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192541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26-1-2015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26-1-2015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26-1-2015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26-1-2015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26-1-2015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26-1-2015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26-1-2015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26-1-2015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26-1-2015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26-1-2015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26-1-2015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26-1-2015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26-1-2015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26-1-2015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26-1-2015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Hizkia: God wil genezen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3653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-oprecht en zichzelf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-altijd op God gericht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517836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‘HEER</a:t>
            </a:r>
            <a:r>
              <a:rPr lang="nl-NL" sz="12800" dirty="0">
                <a:solidFill>
                  <a:prstClr val="white"/>
                </a:solidFill>
                <a:latin typeface="Verdana" pitchFamily="34" charset="0"/>
                <a:ea typeface="Verdana" pitchFamily="34" charset="0"/>
                <a:cs typeface="Verdana" pitchFamily="34" charset="0"/>
              </a:rPr>
              <a:t>, ik smeek u, neem toch in aanmerking dat ik me altijd oprecht en met heel mijn hart naar uw wil en gericht en steeds heb gedaan wat goed is in uw ogen.’</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2 Kon. 20: 3</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95434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-oprecht en zichzelf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-altijd op God gericht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64410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800" y="260648"/>
            <a:ext cx="4970464" cy="6264696"/>
          </a:xfrm>
          <a:prstGeom prst="rect">
            <a:avLst/>
          </a:prstGeom>
        </p:spPr>
      </p:pic>
    </p:spTree>
    <p:extLst>
      <p:ext uri="{BB962C8B-B14F-4D97-AF65-F5344CB8AC3E}">
        <p14:creationId xmlns:p14="http://schemas.microsoft.com/office/powerpoint/2010/main" val="367064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wil </a:t>
            </a:r>
            <a:r>
              <a:rPr lang="nl-NL" sz="12800" i="1" dirty="0" smtClean="0">
                <a:solidFill>
                  <a:prstClr val="white"/>
                </a:solidFill>
                <a:latin typeface="Verdana" pitchFamily="34" charset="0"/>
                <a:ea typeface="Verdana" pitchFamily="34" charset="0"/>
                <a:cs typeface="Verdana" pitchFamily="34" charset="0"/>
              </a:rPr>
              <a:t>genezen</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63987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wil </a:t>
            </a:r>
            <a:r>
              <a:rPr lang="nl-NL" sz="12800" i="1" dirty="0" smtClean="0">
                <a:solidFill>
                  <a:prstClr val="white"/>
                </a:solidFill>
                <a:latin typeface="Verdana" pitchFamily="34" charset="0"/>
                <a:ea typeface="Verdana" pitchFamily="34" charset="0"/>
                <a:cs typeface="Verdana" pitchFamily="34" charset="0"/>
              </a:rPr>
              <a:t>genezen</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-wonderen bestaan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947489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‘Jesaja beval </a:t>
            </a:r>
            <a:r>
              <a:rPr lang="nl-NL" sz="12800" dirty="0">
                <a:solidFill>
                  <a:prstClr val="white"/>
                </a:solidFill>
                <a:latin typeface="Verdana" pitchFamily="34" charset="0"/>
                <a:ea typeface="Verdana" pitchFamily="34" charset="0"/>
                <a:cs typeface="Verdana" pitchFamily="34" charset="0"/>
              </a:rPr>
              <a:t>de dienaren van de koning een plak gedroogde vijgen te nemen. Dat deden ze en ze legden de vijgen op de ontstoken plek, waarop Hizkia nieuwe krachten kreeg.’ </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2 Kon. 20: 7</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274578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wil </a:t>
            </a:r>
            <a:r>
              <a:rPr lang="nl-NL" sz="12800" i="1" dirty="0" smtClean="0">
                <a:solidFill>
                  <a:prstClr val="white"/>
                </a:solidFill>
                <a:latin typeface="Verdana" pitchFamily="34" charset="0"/>
                <a:ea typeface="Verdana" pitchFamily="34" charset="0"/>
                <a:cs typeface="Verdana" pitchFamily="34" charset="0"/>
              </a:rPr>
              <a:t>genezen</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-wonderen bestaan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-medicijnen ook</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770005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r>
              <a:rPr lang="nl-NL" sz="12800" i="1" dirty="0" smtClean="0">
                <a:solidFill>
                  <a:prstClr val="white"/>
                </a:solidFill>
                <a:latin typeface="Verdana" pitchFamily="34" charset="0"/>
                <a:ea typeface="Verdana" pitchFamily="34" charset="0"/>
                <a:cs typeface="Verdana" pitchFamily="34" charset="0"/>
              </a:rPr>
              <a:t>wil</a:t>
            </a:r>
            <a:r>
              <a:rPr lang="nl-NL" sz="12800" dirty="0" smtClean="0">
                <a:solidFill>
                  <a:prstClr val="white"/>
                </a:solidFill>
                <a:latin typeface="Verdana" pitchFamily="34" charset="0"/>
                <a:ea typeface="Verdana" pitchFamily="34" charset="0"/>
                <a:cs typeface="Verdana" pitchFamily="34" charset="0"/>
              </a:rPr>
              <a:t> </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817729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‘Ga weer naar binnen en zeg tegen Hizkia, de vorst van mijn volk: “Dit zegt de HEER, de God van je vader David: Ik heb je gebed gehoord en je tranen gezien. Welnu, ik zal je genezen. Over drie dagen zul je in staat zijn naar mijn tempel te gaan</a:t>
            </a: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r>
              <a:rPr lang="nl-NL" sz="9600" i="1" dirty="0" smtClean="0">
                <a:solidFill>
                  <a:prstClr val="white"/>
                </a:solidFill>
                <a:latin typeface="Verdana" pitchFamily="34" charset="0"/>
                <a:ea typeface="Verdana" pitchFamily="34" charset="0"/>
                <a:cs typeface="Verdana" pitchFamily="34" charset="0"/>
              </a:rPr>
              <a:t>2 Kon. 20: 5</a:t>
            </a:r>
            <a:endParaRPr lang="nl-NL" sz="96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17393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89284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r>
              <a:rPr lang="nl-NL" sz="12800" dirty="0">
                <a:solidFill>
                  <a:prstClr val="white"/>
                </a:solidFill>
                <a:latin typeface="Verdana" pitchFamily="34" charset="0"/>
                <a:ea typeface="Verdana" pitchFamily="34" charset="0"/>
                <a:cs typeface="Verdana" pitchFamily="34" charset="0"/>
              </a:rPr>
              <a:t>Omwille van mijzelf en omwille van mijn dienaar David zal ik deze stad beschermen.’ </a:t>
            </a:r>
          </a:p>
          <a:p>
            <a:pPr marL="0" lvl="0" indent="0" algn="r">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2 Kon. 20: 6</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181120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r>
              <a:rPr lang="nl-NL" sz="12800" i="1" dirty="0" smtClean="0">
                <a:solidFill>
                  <a:prstClr val="white"/>
                </a:solidFill>
                <a:latin typeface="Verdana" pitchFamily="34" charset="0"/>
                <a:ea typeface="Verdana" pitchFamily="34" charset="0"/>
                <a:cs typeface="Verdana" pitchFamily="34" charset="0"/>
              </a:rPr>
              <a:t>wil</a:t>
            </a:r>
            <a:r>
              <a:rPr lang="nl-NL" sz="12800" dirty="0" smtClean="0">
                <a:solidFill>
                  <a:prstClr val="white"/>
                </a:solidFill>
                <a:latin typeface="Verdana" pitchFamily="34" charset="0"/>
                <a:ea typeface="Verdana" pitchFamily="34" charset="0"/>
                <a:cs typeface="Verdana" pitchFamily="34" charset="0"/>
              </a:rPr>
              <a:t> </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-een stad:	Jeruzalem</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-een knecht:	David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-een God:	Zichzelf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926878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God</a:t>
            </a:r>
            <a:r>
              <a:rPr lang="nl-NL" sz="12800" dirty="0" smtClean="0">
                <a:solidFill>
                  <a:prstClr val="white"/>
                </a:solidFill>
                <a:latin typeface="Verdana" pitchFamily="34" charset="0"/>
                <a:ea typeface="Verdana" pitchFamily="34" charset="0"/>
                <a:cs typeface="Verdana" pitchFamily="34" charset="0"/>
              </a:rPr>
              <a:t>  </a:t>
            </a:r>
            <a:endParaRPr lang="nl-NL" sz="12800" i="1"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04664"/>
            <a:ext cx="4669878" cy="5760640"/>
          </a:xfrm>
          <a:prstGeom prst="rect">
            <a:avLst/>
          </a:prstGeom>
        </p:spPr>
      </p:pic>
    </p:spTree>
    <p:extLst>
      <p:ext uri="{BB962C8B-B14F-4D97-AF65-F5344CB8AC3E}">
        <p14:creationId xmlns:p14="http://schemas.microsoft.com/office/powerpoint/2010/main" val="3477515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626165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Christus</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719432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Christus</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-intiem gebed met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964604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Christus</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-intiem gebed met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-oprecht en zichzelf</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981811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Christus</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-intiem gebed met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-oprecht en zichzelf</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-altijd op God gericht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76858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Christus</a:t>
            </a:r>
            <a:r>
              <a:rPr lang="nl-NL" sz="12800" i="1" dirty="0" smtClean="0">
                <a:solidFill>
                  <a:prstClr val="white"/>
                </a:solidFill>
                <a:latin typeface="Verdana" pitchFamily="34" charset="0"/>
                <a:ea typeface="Verdana" pitchFamily="34" charset="0"/>
                <a:cs typeface="Verdana" pitchFamily="34" charset="0"/>
              </a:rPr>
              <a:t> wil</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36332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Christus</a:t>
            </a:r>
            <a:r>
              <a:rPr lang="nl-NL" sz="12800" i="1"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wil</a:t>
            </a:r>
            <a:r>
              <a:rPr lang="nl-NL" sz="12800" i="1" dirty="0" smtClean="0">
                <a:solidFill>
                  <a:prstClr val="white"/>
                </a:solidFill>
                <a:latin typeface="Verdana" pitchFamily="34" charset="0"/>
                <a:ea typeface="Verdana" pitchFamily="34" charset="0"/>
                <a:cs typeface="Verdana" pitchFamily="34" charset="0"/>
              </a:rPr>
              <a:t> vertrouwen</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556255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‘Omstreeks diezelfde tijd werd Hizkia dodelijk ziek. De profeet Jesaja, de zoon van Amos, kwam naar hem toe en zei: ‘Dit zegt de HEER: Maak je laatste wilsbeschikking op, want je sterft. Je zult niet meer beter worden.’’ </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2 Kon. 20: 1 </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87841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04664"/>
            <a:ext cx="4913671" cy="6237312"/>
          </a:xfrm>
          <a:prstGeom prst="rect">
            <a:avLst/>
          </a:prstGeom>
        </p:spPr>
      </p:pic>
    </p:spTree>
    <p:extLst>
      <p:ext uri="{BB962C8B-B14F-4D97-AF65-F5344CB8AC3E}">
        <p14:creationId xmlns:p14="http://schemas.microsoft.com/office/powerpoint/2010/main" val="285682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225946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‘Hizkia draaide zijn gezicht naar de muur en bad tot de HEER</a:t>
            </a:r>
            <a:r>
              <a:rPr lang="nl-NL" sz="12800" dirty="0" smtClean="0">
                <a:solidFill>
                  <a:prstClr val="white"/>
                </a:solidFill>
                <a:latin typeface="Verdana" pitchFamily="34" charset="0"/>
                <a:ea typeface="Verdana" pitchFamily="34" charset="0"/>
                <a:cs typeface="Verdana" pitchFamily="34" charset="0"/>
              </a:rPr>
              <a:t>.’</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2 Kon. 20: 2</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8734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358445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-oprecht en zichzelf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83263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‘HEER, ik smeek u.’ ‘Daarbij stortte hij bittere tranen.’</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2 Kon. 20: 3</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95336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i="1" dirty="0" smtClean="0">
                <a:solidFill>
                  <a:prstClr val="white"/>
                </a:solidFill>
                <a:latin typeface="Verdana" pitchFamily="34" charset="0"/>
                <a:ea typeface="Verdana" pitchFamily="34" charset="0"/>
                <a:cs typeface="Verdana" pitchFamily="34" charset="0"/>
              </a:rPr>
              <a:t>Hizkia</a:t>
            </a:r>
            <a:endParaRPr lang="nl-NL" sz="128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-intiem gebed met God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-oprecht en zichzelf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45574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429</Words>
  <Application>Microsoft Office PowerPoint</Application>
  <PresentationFormat>Diavoorstelling (4:3)</PresentationFormat>
  <Paragraphs>344</Paragraphs>
  <Slides>30</Slides>
  <Notes>30</Notes>
  <HiddenSlides>0</HiddenSlides>
  <MMClips>0</MMClips>
  <ScaleCrop>false</ScaleCrop>
  <HeadingPairs>
    <vt:vector size="4" baseType="variant">
      <vt:variant>
        <vt:lpstr>Thema</vt:lpstr>
      </vt:variant>
      <vt:variant>
        <vt:i4>3</vt:i4>
      </vt:variant>
      <vt:variant>
        <vt:lpstr>Diatitels</vt:lpstr>
      </vt:variant>
      <vt:variant>
        <vt:i4>30</vt:i4>
      </vt:variant>
    </vt:vector>
  </HeadingPairs>
  <TitlesOfParts>
    <vt:vector size="33" baseType="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lpstr>.</vt:lpstr>
      <vt:lpstr> </vt:lpstr>
      <vt:lpstr> </vt:lpstr>
      <vt:lpstr> </vt:lpstr>
      <vt:lpstr> </vt:lpstr>
      <vt:lpstr> </vt:lpstr>
      <vt:lpstr> </vt:lpstr>
      <vt:lpstr>   </vt:lpstr>
      <vt:lpstr> </vt:lpstr>
      <vt:lpstr> </vt:lpstr>
      <vt:lpstr> </vt:lpstr>
      <vt:lpstr> </vt:lpstr>
      <vt:lpstr> </vt:lpstr>
      <vt:lpstr> </vt:lpstr>
      <vt:lpstr> </vt:lpstr>
      <vt:lpstr> </vt:lpstr>
      <vt:lpstr> </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G van der Leest</cp:lastModifiedBy>
  <cp:revision>32</cp:revision>
  <dcterms:created xsi:type="dcterms:W3CDTF">2011-01-12T19:49:53Z</dcterms:created>
  <dcterms:modified xsi:type="dcterms:W3CDTF">2015-01-26T17:56:46Z</dcterms:modified>
</cp:coreProperties>
</file>