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57" r:id="rId5"/>
    <p:sldId id="262" r:id="rId6"/>
    <p:sldId id="263" r:id="rId7"/>
    <p:sldId id="266" r:id="rId8"/>
    <p:sldId id="269" r:id="rId9"/>
    <p:sldId id="267" r:id="rId10"/>
    <p:sldId id="268" r:id="rId11"/>
    <p:sldId id="258" r:id="rId12"/>
    <p:sldId id="259" r:id="rId13"/>
    <p:sldId id="270" r:id="rId14"/>
    <p:sldId id="271" r:id="rId15"/>
    <p:sldId id="272" r:id="rId16"/>
    <p:sldId id="273" r:id="rId17"/>
    <p:sldId id="260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26" y="199109"/>
            <a:ext cx="2754377" cy="2802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Macintosh HD:Users:jan-willemroosenbrand:Desktop:images.jpeg"/>
          <p:cNvPicPr/>
          <p:nvPr/>
        </p:nvPicPr>
        <p:blipFill>
          <a:blip r:embed="rId3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946" y="64840"/>
            <a:ext cx="3362488" cy="3535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71541" y="3180176"/>
            <a:ext cx="5437214" cy="3028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5">
            <a:duotone>
              <a:prstClr val="black"/>
              <a:srgbClr val="28FF1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44" r="-48844"/>
          <a:stretch>
            <a:fillRect/>
          </a:stretch>
        </p:blipFill>
        <p:spPr bwMode="auto">
          <a:xfrm>
            <a:off x="4131568" y="3180176"/>
            <a:ext cx="6170523" cy="3428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144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73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</a:t>
            </a:r>
            <a:r>
              <a:rPr lang="nl-NL" dirty="0" smtClean="0"/>
              <a:t>et is gewoon niet eerlijk!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Slik je boosheid niet in als je naar God toegaat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images.jpeg"/>
          <p:cNvPicPr/>
          <p:nvPr/>
        </p:nvPicPr>
        <p:blipFill>
          <a:blip r:embed="rId2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90" y="274638"/>
            <a:ext cx="3362488" cy="353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36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73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</a:t>
            </a:r>
            <a:r>
              <a:rPr lang="nl-NL" dirty="0" smtClean="0"/>
              <a:t>et is gewoon niet eerlijk!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Slik je boosheid niet in als je naar God toegaat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Kijk samen met hem naar wat je boos maakt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images.jpeg"/>
          <p:cNvPicPr/>
          <p:nvPr/>
        </p:nvPicPr>
        <p:blipFill>
          <a:blip r:embed="rId2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90" y="274638"/>
            <a:ext cx="3362488" cy="353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47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42-43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3845399" y="274638"/>
            <a:ext cx="5437214" cy="3028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584413" y="2194503"/>
            <a:ext cx="6629940" cy="5016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Dag en nacht ben ik verdrietig.</a:t>
            </a:r>
          </a:p>
          <a:p>
            <a:r>
              <a:rPr lang="nl-NL" sz="3200" dirty="0" smtClean="0"/>
              <a:t>Ik kan alleen nog maar huilen.</a:t>
            </a:r>
          </a:p>
          <a:p>
            <a:r>
              <a:rPr lang="nl-NL" sz="3200" dirty="0" smtClean="0"/>
              <a:t>Lang geleden liep ik mee met iedereen</a:t>
            </a:r>
          </a:p>
          <a:p>
            <a:r>
              <a:rPr lang="nl-NL" sz="3200" dirty="0"/>
              <a:t>o</a:t>
            </a:r>
            <a:r>
              <a:rPr lang="nl-NL" sz="3200" dirty="0" smtClean="0"/>
              <a:t>p weg naar de tempel van God. </a:t>
            </a:r>
          </a:p>
          <a:p>
            <a:r>
              <a:rPr lang="nl-NL" sz="3200" dirty="0" smtClean="0"/>
              <a:t>Daar denk ik aan terug.</a:t>
            </a:r>
          </a:p>
          <a:p>
            <a:r>
              <a:rPr lang="nl-NL" sz="3200" dirty="0" smtClean="0"/>
              <a:t>Daar verlang ik naar.</a:t>
            </a:r>
          </a:p>
          <a:p>
            <a:r>
              <a:rPr lang="nl-NL" sz="3200" dirty="0" smtClean="0"/>
              <a:t>Ik ben diep bedroefd</a:t>
            </a:r>
          </a:p>
          <a:p>
            <a:r>
              <a:rPr lang="nl-NL" sz="3200" dirty="0" smtClean="0"/>
              <a:t>En ik denk aan God.</a:t>
            </a:r>
          </a:p>
          <a:p>
            <a:r>
              <a:rPr lang="nl-NL" sz="3200" dirty="0" smtClean="0"/>
              <a:t>Ik voel me door God verlaten.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6143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42-43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3845399" y="274638"/>
            <a:ext cx="5437214" cy="3028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584413" y="2480719"/>
            <a:ext cx="562946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Waarom ben ik zo bedroefd</a:t>
            </a:r>
          </a:p>
          <a:p>
            <a:r>
              <a:rPr lang="nl-NL" sz="3200" dirty="0"/>
              <a:t>w</a:t>
            </a:r>
            <a:r>
              <a:rPr lang="nl-NL" sz="3200" dirty="0" smtClean="0"/>
              <a:t>aarom zo onrustig van binnen?</a:t>
            </a:r>
          </a:p>
          <a:p>
            <a:r>
              <a:rPr lang="nl-NL" sz="3200" dirty="0" smtClean="0"/>
              <a:t>Ik moet op God vertrouwen.</a:t>
            </a:r>
          </a:p>
          <a:p>
            <a:r>
              <a:rPr lang="nl-NL" sz="3200" dirty="0" smtClean="0"/>
              <a:t>Eens zal ik hem weer danken.</a:t>
            </a:r>
          </a:p>
          <a:p>
            <a:r>
              <a:rPr lang="nl-NL" sz="3200" dirty="0" smtClean="0"/>
              <a:t>Hij zal mij redden,</a:t>
            </a:r>
          </a:p>
          <a:p>
            <a:r>
              <a:rPr lang="nl-NL" sz="3200" dirty="0" smtClean="0"/>
              <a:t>Hij is mijn God.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1666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42-43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3845399" y="274638"/>
            <a:ext cx="5437214" cy="3028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584413" y="2480719"/>
            <a:ext cx="35794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Ja, je bent verdrietig</a:t>
            </a:r>
          </a:p>
          <a:p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1666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42-43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3845399" y="274638"/>
            <a:ext cx="5437214" cy="3028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584413" y="2480719"/>
            <a:ext cx="430057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Ja, je bent verdrietig</a:t>
            </a:r>
          </a:p>
          <a:p>
            <a:endParaRPr lang="nl-NL" sz="3200" dirty="0"/>
          </a:p>
          <a:p>
            <a:r>
              <a:rPr lang="nl-NL" sz="3200" dirty="0" smtClean="0"/>
              <a:t>Deel je verdriet met God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1666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42-43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3845399" y="274638"/>
            <a:ext cx="5437214" cy="3028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584413" y="2480719"/>
            <a:ext cx="44650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Ja, je bent verdrietig</a:t>
            </a:r>
          </a:p>
          <a:p>
            <a:endParaRPr lang="nl-NL" sz="3200" dirty="0"/>
          </a:p>
          <a:p>
            <a:r>
              <a:rPr lang="nl-NL" sz="3200" dirty="0" smtClean="0"/>
              <a:t>Deel je verdriet met God</a:t>
            </a:r>
          </a:p>
          <a:p>
            <a:endParaRPr lang="nl-NL" sz="3200" dirty="0"/>
          </a:p>
          <a:p>
            <a:r>
              <a:rPr lang="nl-NL" sz="3200" dirty="0" smtClean="0"/>
              <a:t>Blijf jezelf moed in praten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71666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/>
              <a:t>Psalm 22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28FF1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44" r="-48844"/>
          <a:stretch>
            <a:fillRect/>
          </a:stretch>
        </p:blipFill>
        <p:spPr bwMode="auto">
          <a:xfrm>
            <a:off x="-1073134" y="632408"/>
            <a:ext cx="6170523" cy="34282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/>
          <p:cNvSpPr txBox="1"/>
          <p:nvPr/>
        </p:nvSpPr>
        <p:spPr>
          <a:xfrm rot="10800000" flipV="1">
            <a:off x="3857695" y="1656442"/>
            <a:ext cx="4829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Mijn God, mijn God, waarom hebt u mij alleen gelaten?</a:t>
            </a:r>
          </a:p>
          <a:p>
            <a:r>
              <a:rPr lang="nl-NL" sz="3200" dirty="0" smtClean="0"/>
              <a:t>Mijn vijanden zijn overal om mij heen.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545204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/>
              <a:t>Psalm 22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28FF1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44" r="-48844"/>
          <a:stretch>
            <a:fillRect/>
          </a:stretch>
        </p:blipFill>
        <p:spPr bwMode="auto">
          <a:xfrm>
            <a:off x="-1073134" y="632408"/>
            <a:ext cx="6170523" cy="34282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57200" y="4220278"/>
            <a:ext cx="59564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Ik </a:t>
            </a:r>
            <a:r>
              <a:rPr lang="nl-NL" sz="3200" dirty="0"/>
              <a:t>kan mijn botten tellen</a:t>
            </a:r>
          </a:p>
          <a:p>
            <a:r>
              <a:rPr lang="nl-NL" sz="3200" dirty="0"/>
              <a:t>Zo mager ben ik.</a:t>
            </a:r>
          </a:p>
          <a:p>
            <a:r>
              <a:rPr lang="nl-NL" sz="3200" dirty="0"/>
              <a:t>Mijn vijanden zien het met plezier.</a:t>
            </a:r>
          </a:p>
          <a:p>
            <a:r>
              <a:rPr lang="nl-NL" sz="3200" dirty="0"/>
              <a:t>Ze verdelen mijn kleren,</a:t>
            </a:r>
          </a:p>
          <a:p>
            <a:r>
              <a:rPr lang="nl-NL" sz="3200" dirty="0"/>
              <a:t>Ze loten erom.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346195" y="2128730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   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756925" y="1199019"/>
            <a:ext cx="50765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Het lijken wel wilde stieren.</a:t>
            </a:r>
          </a:p>
          <a:p>
            <a:r>
              <a:rPr lang="nl-NL" sz="3200" dirty="0"/>
              <a:t>Het lijken wel brullende leeuwen die me willen grijpen en doden!</a:t>
            </a:r>
          </a:p>
          <a:p>
            <a:r>
              <a:rPr lang="nl-NL" sz="3200" dirty="0"/>
              <a:t>Mijn handen en voeten zijn vastgebonden.</a:t>
            </a:r>
          </a:p>
        </p:txBody>
      </p:sp>
    </p:spTree>
    <p:extLst>
      <p:ext uri="{BB962C8B-B14F-4D97-AF65-F5344CB8AC3E}">
        <p14:creationId xmlns:p14="http://schemas.microsoft.com/office/powerpoint/2010/main" val="333164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l-NL" dirty="0" smtClean="0"/>
              <a:t>Psalm 22</a:t>
            </a:r>
            <a:endParaRPr lang="nl-NL" dirty="0"/>
          </a:p>
        </p:txBody>
      </p:sp>
      <p:pic>
        <p:nvPicPr>
          <p:cNvPr id="4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28FF1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44" r="-48844"/>
          <a:stretch>
            <a:fillRect/>
          </a:stretch>
        </p:blipFill>
        <p:spPr bwMode="auto">
          <a:xfrm>
            <a:off x="-1073134" y="632408"/>
            <a:ext cx="6170523" cy="34282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457200" y="4812003"/>
            <a:ext cx="50193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Christus  kent jouw bangheid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33164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Psalm 103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Ik dank de Heer,</a:t>
            </a:r>
          </a:p>
          <a:p>
            <a:pPr marL="0" indent="0">
              <a:buNone/>
            </a:pPr>
            <a:r>
              <a:rPr lang="nl-NL" dirty="0"/>
              <a:t>i</a:t>
            </a:r>
            <a:r>
              <a:rPr lang="nl-NL" dirty="0" smtClean="0"/>
              <a:t>k dank de heilige Heer</a:t>
            </a:r>
          </a:p>
          <a:p>
            <a:pPr marL="0" indent="0">
              <a:buNone/>
            </a:pPr>
            <a:r>
              <a:rPr lang="nl-NL" dirty="0" smtClean="0"/>
              <a:t>vanuit het diepst van mijn hart.</a:t>
            </a:r>
          </a:p>
          <a:p>
            <a:pPr marL="0" indent="0">
              <a:buNone/>
            </a:pPr>
            <a:r>
              <a:rPr lang="nl-NL" dirty="0" smtClean="0"/>
              <a:t>Ik dank hem voor alles wat hij heeft gedaan,</a:t>
            </a:r>
          </a:p>
          <a:p>
            <a:pPr marL="0" indent="0">
              <a:buNone/>
            </a:pPr>
            <a:r>
              <a:rPr lang="nl-NL" dirty="0" smtClean="0"/>
              <a:t>nooit zal ik dat vergeten.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23" y="274638"/>
            <a:ext cx="2754377" cy="2802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07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26" y="199109"/>
            <a:ext cx="2754377" cy="2802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 descr="Macintosh HD:Users:jan-willemroosenbrand:Desktop:images.jpeg"/>
          <p:cNvPicPr/>
          <p:nvPr/>
        </p:nvPicPr>
        <p:blipFill>
          <a:blip r:embed="rId3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946" y="64840"/>
            <a:ext cx="3362488" cy="3535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xfrm>
            <a:off x="71541" y="3180176"/>
            <a:ext cx="5437214" cy="3028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ijdelijke aanduiding voor inhoud 3" descr="Macintosh HD:Users:jan-willemroosenbrand:Desktop:images.jpeg"/>
          <p:cNvPicPr>
            <a:picLocks noGrp="1"/>
          </p:cNvPicPr>
          <p:nvPr>
            <p:ph idx="1"/>
          </p:nvPr>
        </p:nvPicPr>
        <p:blipFill>
          <a:blip r:embed="rId5">
            <a:duotone>
              <a:prstClr val="black"/>
              <a:srgbClr val="28FF1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44" r="-48844"/>
          <a:stretch>
            <a:fillRect/>
          </a:stretch>
        </p:blipFill>
        <p:spPr bwMode="auto">
          <a:xfrm>
            <a:off x="4131568" y="3180176"/>
            <a:ext cx="6170523" cy="3428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98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Psalm 103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Heer vergeeft al mijn zonden.</a:t>
            </a:r>
          </a:p>
          <a:p>
            <a:pPr marL="0" indent="0">
              <a:buNone/>
            </a:pPr>
            <a:r>
              <a:rPr lang="nl-NL" dirty="0" smtClean="0"/>
              <a:t>Hij geneest mij als ik ziek ben,</a:t>
            </a:r>
          </a:p>
          <a:p>
            <a:pPr marL="0" indent="0">
              <a:buNone/>
            </a:pPr>
            <a:r>
              <a:rPr lang="nl-NL" dirty="0" smtClean="0"/>
              <a:t>Hij laat me niet sterven.</a:t>
            </a:r>
          </a:p>
          <a:p>
            <a:pPr marL="0" indent="0">
              <a:buNone/>
            </a:pPr>
            <a:r>
              <a:rPr lang="nl-NL" dirty="0" smtClean="0"/>
              <a:t>Hij is goed voor mij,</a:t>
            </a:r>
          </a:p>
          <a:p>
            <a:pPr marL="0" indent="0">
              <a:buNone/>
            </a:pPr>
            <a:r>
              <a:rPr lang="nl-NL" dirty="0" smtClean="0"/>
              <a:t>Hij houdt van mij!</a:t>
            </a:r>
          </a:p>
          <a:p>
            <a:pPr marL="0" indent="0">
              <a:buNone/>
            </a:pPr>
            <a:r>
              <a:rPr lang="nl-NL" dirty="0" smtClean="0"/>
              <a:t>Hij maakt me weer sterk en gezond.</a:t>
            </a:r>
          </a:p>
          <a:p>
            <a:pPr marL="0" indent="0">
              <a:buNone/>
            </a:pPr>
            <a:r>
              <a:rPr lang="nl-NL" dirty="0" smtClean="0"/>
              <a:t>Hij geeft me nieuwe kracht.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423" y="274638"/>
            <a:ext cx="2754377" cy="2802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29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Psalm 103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Richt je op God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28" y="199109"/>
            <a:ext cx="2754377" cy="2802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93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Psalm 103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Richt je op God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een lijstje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28" y="199109"/>
            <a:ext cx="2754377" cy="2802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07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 smtClean="0"/>
              <a:t>Psalm 103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Richt je op God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Maak een lijstje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Denk aan Jezus</a:t>
            </a:r>
            <a:endParaRPr lang="nl-NL" dirty="0"/>
          </a:p>
        </p:txBody>
      </p:sp>
      <p:pic>
        <p:nvPicPr>
          <p:cNvPr id="4" name="Afbeelding 3" descr="Macintosh HD:Users:jan-willemroosenbrand:Desktop:Unknown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28" y="199109"/>
            <a:ext cx="2754377" cy="2802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07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73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Vroeger was ik vaak kwaad van binnen.</a:t>
            </a:r>
          </a:p>
          <a:p>
            <a:pPr marL="0" indent="0">
              <a:buNone/>
            </a:pPr>
            <a:r>
              <a:rPr lang="nl-NL" dirty="0" smtClean="0"/>
              <a:t>Ik vond het leven niet eerlijk.</a:t>
            </a:r>
          </a:p>
          <a:p>
            <a:pPr marL="0" indent="0">
              <a:buNone/>
            </a:pPr>
            <a:r>
              <a:rPr lang="nl-NL" dirty="0" smtClean="0"/>
              <a:t>Ik begreep er niks van</a:t>
            </a:r>
          </a:p>
          <a:p>
            <a:pPr marL="0" indent="0">
              <a:buNone/>
            </a:pPr>
            <a:r>
              <a:rPr lang="nl-NL" dirty="0"/>
              <a:t>o</a:t>
            </a:r>
            <a:r>
              <a:rPr lang="nl-NL" dirty="0" smtClean="0"/>
              <a:t>ok al was ik dichtbij u.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images.jpeg"/>
          <p:cNvPicPr/>
          <p:nvPr/>
        </p:nvPicPr>
        <p:blipFill>
          <a:blip r:embed="rId2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70" y="-557714"/>
            <a:ext cx="3362488" cy="353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36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73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Ik probeerde te begrijpen </a:t>
            </a:r>
          </a:p>
          <a:p>
            <a:pPr marL="0" indent="0">
              <a:buNone/>
            </a:pPr>
            <a:r>
              <a:rPr lang="nl-NL" dirty="0"/>
              <a:t>w</a:t>
            </a:r>
            <a:r>
              <a:rPr lang="nl-NL" dirty="0" smtClean="0"/>
              <a:t>aarom het met slechte mensen goed gaat.</a:t>
            </a:r>
          </a:p>
          <a:p>
            <a:pPr marL="0" indent="0">
              <a:buNone/>
            </a:pPr>
            <a:r>
              <a:rPr lang="nl-NL" dirty="0" smtClean="0"/>
              <a:t>Op die vraag vond ik geen antwoord.</a:t>
            </a:r>
          </a:p>
          <a:p>
            <a:pPr marL="0" indent="0">
              <a:buNone/>
            </a:pPr>
            <a:r>
              <a:rPr lang="nl-NL" dirty="0" smtClean="0"/>
              <a:t>Maar toen ging ik naar de tempel van God.</a:t>
            </a:r>
          </a:p>
          <a:p>
            <a:pPr marL="0" indent="0">
              <a:buNone/>
            </a:pPr>
            <a:r>
              <a:rPr lang="nl-NL" dirty="0" smtClean="0"/>
              <a:t>Daar ontdekte ik hoe het met slechte mensen afloopt.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images.jpeg"/>
          <p:cNvPicPr/>
          <p:nvPr/>
        </p:nvPicPr>
        <p:blipFill>
          <a:blip r:embed="rId2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770" y="-557714"/>
            <a:ext cx="3362488" cy="353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11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Psalm 73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</a:t>
            </a:r>
            <a:r>
              <a:rPr lang="nl-NL" dirty="0" smtClean="0"/>
              <a:t>et is gewoon niet eerlijk!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Macintosh HD:Users:jan-willemroosenbrand:Desktop:images.jpeg"/>
          <p:cNvPicPr/>
          <p:nvPr/>
        </p:nvPicPr>
        <p:blipFill>
          <a:blip r:embed="rId2">
            <a:duotone>
              <a:prstClr val="black"/>
              <a:srgbClr val="FF192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90" y="274638"/>
            <a:ext cx="3362488" cy="3535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369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42</TotalTime>
  <Words>458</Words>
  <Application>Microsoft Macintosh PowerPoint</Application>
  <PresentationFormat>Diavoorstelling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 Zwart </vt:lpstr>
      <vt:lpstr>PowerPoint-presentatie</vt:lpstr>
      <vt:lpstr>Psalm 103</vt:lpstr>
      <vt:lpstr>Psalm 103</vt:lpstr>
      <vt:lpstr>Psalm 103</vt:lpstr>
      <vt:lpstr>Psalm 103</vt:lpstr>
      <vt:lpstr>Psalm 103</vt:lpstr>
      <vt:lpstr>Psalm 73</vt:lpstr>
      <vt:lpstr>Psalm 73</vt:lpstr>
      <vt:lpstr>Psalm 73</vt:lpstr>
      <vt:lpstr>Psalm 73</vt:lpstr>
      <vt:lpstr>Psalm 73</vt:lpstr>
      <vt:lpstr>Psalm 42-43</vt:lpstr>
      <vt:lpstr>Psalm 42-43</vt:lpstr>
      <vt:lpstr>Psalm 42-43</vt:lpstr>
      <vt:lpstr>Psalm 42-43</vt:lpstr>
      <vt:lpstr>Psalm 42-43</vt:lpstr>
      <vt:lpstr>Psalm 22</vt:lpstr>
      <vt:lpstr>Psalm 22</vt:lpstr>
      <vt:lpstr>Psalm 22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4</cp:revision>
  <dcterms:created xsi:type="dcterms:W3CDTF">2015-01-23T15:28:08Z</dcterms:created>
  <dcterms:modified xsi:type="dcterms:W3CDTF">2015-01-23T16:10:41Z</dcterms:modified>
</cp:coreProperties>
</file>