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7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9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14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42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04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27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78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3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0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9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C75EC-9CC2-493B-9BEA-C39BCE529004}" type="datetimeFigureOut">
              <a:rPr lang="nl-NL" smtClean="0"/>
              <a:t>7-3-2016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3FC5-5D1D-4482-8DF6-1F834E50AB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55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42" y="1026330"/>
            <a:ext cx="3523915" cy="48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2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215896"/>
            <a:ext cx="8211312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00125"/>
            <a:ext cx="7239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5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4" y="1840992"/>
            <a:ext cx="4767072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3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041653" cy="24686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36" y="3812120"/>
            <a:ext cx="2675923" cy="21943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34" y="761290"/>
            <a:ext cx="1853031" cy="2907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4404"/>
            <a:ext cx="2742857" cy="25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92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2810024" cy="1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43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Diavoorstelling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</dc:creator>
  <cp:lastModifiedBy>Guido</cp:lastModifiedBy>
  <cp:revision>3</cp:revision>
  <dcterms:created xsi:type="dcterms:W3CDTF">2016-03-07T20:36:42Z</dcterms:created>
  <dcterms:modified xsi:type="dcterms:W3CDTF">2016-03-07T20:42:07Z</dcterms:modified>
</cp:coreProperties>
</file>