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9" r:id="rId14"/>
    <p:sldId id="282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16-1-2017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19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038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86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982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97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33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26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25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35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85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18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21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03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75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61" y="0"/>
            <a:ext cx="639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7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Jezus zei tegen hen: ‘Trek heel de wereld rond en maak het goede nieuws bekend aan ieder schepsel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53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Jezus zei tegen hen: ‘Trek heel de wereld rond en maak het goede nieuws bekend aan ieder schepsel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Jezus spreekt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18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Jezus zei tegen hen: ‘Trek heel de wereld rond en maak het goede nieuws bekend aan ieder schepsel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Jezus spreekt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goed nieuws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95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Jezus zei tegen hen: ‘Trek heel de wereld rond en maak het goede nieuws bekend aan ieder schepsel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Jezus spreekt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goed nieuws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voor ieder schepsel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262"/>
            <a:ext cx="7620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71512"/>
            <a:ext cx="38100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‘Ze gingen naar buiten en vluchtten bij het graf vandaan, want ze waren bevangen door angst en schrik. Ze waren zo erg geschrokken dat ze tegen niemand iets zeiden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9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47850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71643"/>
            <a:ext cx="7388733" cy="28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207</Words>
  <Application>Microsoft Office PowerPoint</Application>
  <PresentationFormat>Diavoorstelling (4:3)</PresentationFormat>
  <Paragraphs>162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Office-thema</vt:lpstr>
      <vt:lpstr>9. Afsluiting</vt:lpstr>
      <vt:lpstr>1_9. Afsluiting</vt:lpstr>
      <vt:lpstr> </vt:lpstr>
      <vt:lpstr> </vt:lpstr>
      <vt:lpstr>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45</cp:revision>
  <dcterms:created xsi:type="dcterms:W3CDTF">2011-01-12T19:49:53Z</dcterms:created>
  <dcterms:modified xsi:type="dcterms:W3CDTF">2017-01-16T19:10:45Z</dcterms:modified>
</cp:coreProperties>
</file>